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714" r:id="rId1"/>
    <p:sldMasterId id="2147483732" r:id="rId2"/>
    <p:sldMasterId id="2147483744" r:id="rId3"/>
  </p:sldMasterIdLst>
  <p:notesMasterIdLst>
    <p:notesMasterId r:id="rId29"/>
  </p:notesMasterIdLst>
  <p:sldIdLst>
    <p:sldId id="1256" r:id="rId4"/>
    <p:sldId id="256" r:id="rId5"/>
    <p:sldId id="258" r:id="rId6"/>
    <p:sldId id="259" r:id="rId7"/>
    <p:sldId id="261" r:id="rId8"/>
    <p:sldId id="1257" r:id="rId9"/>
    <p:sldId id="312" r:id="rId10"/>
    <p:sldId id="329" r:id="rId11"/>
    <p:sldId id="313" r:id="rId12"/>
    <p:sldId id="314" r:id="rId13"/>
    <p:sldId id="375" r:id="rId14"/>
    <p:sldId id="376" r:id="rId15"/>
    <p:sldId id="377" r:id="rId16"/>
    <p:sldId id="315" r:id="rId17"/>
    <p:sldId id="374" r:id="rId18"/>
    <p:sldId id="339" r:id="rId19"/>
    <p:sldId id="373" r:id="rId20"/>
    <p:sldId id="372" r:id="rId21"/>
    <p:sldId id="336" r:id="rId22"/>
    <p:sldId id="1258" r:id="rId23"/>
    <p:sldId id="257" r:id="rId24"/>
    <p:sldId id="1259" r:id="rId25"/>
    <p:sldId id="1260" r:id="rId26"/>
    <p:sldId id="1261" r:id="rId27"/>
    <p:sldId id="262" r:id="rId2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627"/>
    <p:restoredTop sz="92517"/>
  </p:normalViewPr>
  <p:slideViewPr>
    <p:cSldViewPr snapToGrid="0">
      <p:cViewPr varScale="1">
        <p:scale>
          <a:sx n="114" d="100"/>
          <a:sy n="114" d="100"/>
        </p:scale>
        <p:origin x="600" y="1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presProps" Target="presProps.xml"/><Relationship Id="rId8" Type="http://schemas.openxmlformats.org/officeDocument/2006/relationships/slide" Target="slides/slide5.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03F4F26-3418-4674-B081-3B86E1334BF8}" type="doc">
      <dgm:prSet loTypeId="urn:microsoft.com/office/officeart/2005/8/layout/radial3" loCatId="relationship" qsTypeId="urn:microsoft.com/office/officeart/2005/8/quickstyle/simple1" qsCatId="simple" csTypeId="urn:microsoft.com/office/officeart/2005/8/colors/colorful1" csCatId="colorful" phldr="1"/>
      <dgm:spPr/>
      <dgm:t>
        <a:bodyPr/>
        <a:lstStyle/>
        <a:p>
          <a:endParaRPr lang="en-US"/>
        </a:p>
      </dgm:t>
    </dgm:pt>
    <dgm:pt modelId="{412BE40A-78C0-4557-A386-0E3F201915F8}">
      <dgm:prSet phldrT="[Text]"/>
      <dgm:spPr/>
      <dgm:t>
        <a:bodyPr/>
        <a:lstStyle/>
        <a:p>
          <a:r>
            <a:rPr lang="en-US" dirty="0"/>
            <a:t>Research Team</a:t>
          </a:r>
        </a:p>
      </dgm:t>
    </dgm:pt>
    <dgm:pt modelId="{6F36DF32-D0C1-466E-9457-B6C809F124FD}" type="parTrans" cxnId="{77F699E6-B098-4462-BAD8-785A5D03CE7C}">
      <dgm:prSet/>
      <dgm:spPr/>
      <dgm:t>
        <a:bodyPr/>
        <a:lstStyle/>
        <a:p>
          <a:endParaRPr lang="en-US"/>
        </a:p>
      </dgm:t>
    </dgm:pt>
    <dgm:pt modelId="{4CE6762C-0A18-443F-9A35-A2A81823068B}" type="sibTrans" cxnId="{77F699E6-B098-4462-BAD8-785A5D03CE7C}">
      <dgm:prSet/>
      <dgm:spPr/>
      <dgm:t>
        <a:bodyPr/>
        <a:lstStyle/>
        <a:p>
          <a:endParaRPr lang="en-US"/>
        </a:p>
      </dgm:t>
    </dgm:pt>
    <dgm:pt modelId="{E00A3826-6326-41A6-870B-6EB06E3B1C1D}">
      <dgm:prSet phldrT="[Text]"/>
      <dgm:spPr/>
      <dgm:t>
        <a:bodyPr/>
        <a:lstStyle/>
        <a:p>
          <a:r>
            <a:rPr lang="en-US" dirty="0"/>
            <a:t>Other Experts as Consultants</a:t>
          </a:r>
        </a:p>
      </dgm:t>
    </dgm:pt>
    <dgm:pt modelId="{A8A18C14-C7C2-4D37-87B9-11B90413807F}" type="parTrans" cxnId="{3146B2AE-AF8E-4962-AEBA-F40212B040C0}">
      <dgm:prSet/>
      <dgm:spPr/>
      <dgm:t>
        <a:bodyPr/>
        <a:lstStyle/>
        <a:p>
          <a:endParaRPr lang="en-US"/>
        </a:p>
      </dgm:t>
    </dgm:pt>
    <dgm:pt modelId="{E447AFEF-75A9-41A6-8030-431D9DA5C3C2}" type="sibTrans" cxnId="{3146B2AE-AF8E-4962-AEBA-F40212B040C0}">
      <dgm:prSet/>
      <dgm:spPr/>
      <dgm:t>
        <a:bodyPr/>
        <a:lstStyle/>
        <a:p>
          <a:endParaRPr lang="en-US"/>
        </a:p>
      </dgm:t>
    </dgm:pt>
    <dgm:pt modelId="{8CD35E47-0C0C-48ED-8797-77D80CACB124}">
      <dgm:prSet phldrT="[Text]"/>
      <dgm:spPr/>
      <dgm:t>
        <a:bodyPr/>
        <a:lstStyle/>
        <a:p>
          <a:r>
            <a:rPr lang="en-US" dirty="0"/>
            <a:t>Consultant</a:t>
          </a:r>
        </a:p>
      </dgm:t>
    </dgm:pt>
    <dgm:pt modelId="{87385B89-18F2-4864-9303-8AEB5FABD45B}" type="parTrans" cxnId="{C4E2D99F-A3DF-43F1-94CB-D88131F83B7B}">
      <dgm:prSet/>
      <dgm:spPr/>
      <dgm:t>
        <a:bodyPr/>
        <a:lstStyle/>
        <a:p>
          <a:endParaRPr lang="en-US"/>
        </a:p>
      </dgm:t>
    </dgm:pt>
    <dgm:pt modelId="{A4CBE82A-7D17-4C33-A2C3-BB202746F5C0}" type="sibTrans" cxnId="{C4E2D99F-A3DF-43F1-94CB-D88131F83B7B}">
      <dgm:prSet/>
      <dgm:spPr/>
      <dgm:t>
        <a:bodyPr/>
        <a:lstStyle/>
        <a:p>
          <a:endParaRPr lang="en-US"/>
        </a:p>
      </dgm:t>
    </dgm:pt>
    <dgm:pt modelId="{ABFB2246-69AA-4B85-AE44-D2953094223D}">
      <dgm:prSet phldrT="[Text]"/>
      <dgm:spPr/>
      <dgm:t>
        <a:bodyPr/>
        <a:lstStyle/>
        <a:p>
          <a:r>
            <a:rPr lang="en-US" dirty="0"/>
            <a:t>Consultant</a:t>
          </a:r>
        </a:p>
      </dgm:t>
    </dgm:pt>
    <dgm:pt modelId="{7C760267-9A67-442B-907C-5C092BE556FC}" type="parTrans" cxnId="{35FD2DCB-FD61-4A7F-9E6A-B331F02CFC33}">
      <dgm:prSet/>
      <dgm:spPr/>
      <dgm:t>
        <a:bodyPr/>
        <a:lstStyle/>
        <a:p>
          <a:endParaRPr lang="en-US"/>
        </a:p>
      </dgm:t>
    </dgm:pt>
    <dgm:pt modelId="{801511A5-1AC6-4AF0-8A19-92A75B59961F}" type="sibTrans" cxnId="{35FD2DCB-FD61-4A7F-9E6A-B331F02CFC33}">
      <dgm:prSet/>
      <dgm:spPr/>
      <dgm:t>
        <a:bodyPr/>
        <a:lstStyle/>
        <a:p>
          <a:endParaRPr lang="en-US"/>
        </a:p>
      </dgm:t>
    </dgm:pt>
    <dgm:pt modelId="{469342F5-84AC-4A72-9543-CA71530DFFD4}">
      <dgm:prSet phldrT="[Text]"/>
      <dgm:spPr/>
      <dgm:t>
        <a:bodyPr/>
        <a:lstStyle/>
        <a:p>
          <a:r>
            <a:rPr lang="en-US" dirty="0"/>
            <a:t>Consultant</a:t>
          </a:r>
        </a:p>
      </dgm:t>
    </dgm:pt>
    <dgm:pt modelId="{52CF0E92-BB5C-4B40-95FA-4766CA690F0C}" type="parTrans" cxnId="{836A7876-EF83-4A1F-95B4-41435AD606A6}">
      <dgm:prSet/>
      <dgm:spPr/>
      <dgm:t>
        <a:bodyPr/>
        <a:lstStyle/>
        <a:p>
          <a:endParaRPr lang="en-US"/>
        </a:p>
      </dgm:t>
    </dgm:pt>
    <dgm:pt modelId="{3368CEAB-E02F-4BB9-B8EE-E3FFCB1D171E}" type="sibTrans" cxnId="{836A7876-EF83-4A1F-95B4-41435AD606A6}">
      <dgm:prSet/>
      <dgm:spPr/>
      <dgm:t>
        <a:bodyPr/>
        <a:lstStyle/>
        <a:p>
          <a:endParaRPr lang="en-US"/>
        </a:p>
      </dgm:t>
    </dgm:pt>
    <dgm:pt modelId="{1357B6D5-719E-49BE-9C01-E0B271E7A63A}" type="pres">
      <dgm:prSet presAssocID="{C03F4F26-3418-4674-B081-3B86E1334BF8}" presName="composite" presStyleCnt="0">
        <dgm:presLayoutVars>
          <dgm:chMax val="1"/>
          <dgm:dir/>
          <dgm:resizeHandles val="exact"/>
        </dgm:presLayoutVars>
      </dgm:prSet>
      <dgm:spPr/>
    </dgm:pt>
    <dgm:pt modelId="{7F4F281E-AE15-4419-B590-B9093766E258}" type="pres">
      <dgm:prSet presAssocID="{C03F4F26-3418-4674-B081-3B86E1334BF8}" presName="radial" presStyleCnt="0">
        <dgm:presLayoutVars>
          <dgm:animLvl val="ctr"/>
        </dgm:presLayoutVars>
      </dgm:prSet>
      <dgm:spPr/>
    </dgm:pt>
    <dgm:pt modelId="{08EAA15A-DD0C-4026-AC42-A8B62CDAFEC6}" type="pres">
      <dgm:prSet presAssocID="{412BE40A-78C0-4557-A386-0E3F201915F8}" presName="centerShape" presStyleLbl="vennNode1" presStyleIdx="0" presStyleCnt="5"/>
      <dgm:spPr/>
    </dgm:pt>
    <dgm:pt modelId="{CDB8B43C-5443-4246-8D85-0A6520214459}" type="pres">
      <dgm:prSet presAssocID="{E00A3826-6326-41A6-870B-6EB06E3B1C1D}" presName="node" presStyleLbl="vennNode1" presStyleIdx="1" presStyleCnt="5">
        <dgm:presLayoutVars>
          <dgm:bulletEnabled val="1"/>
        </dgm:presLayoutVars>
      </dgm:prSet>
      <dgm:spPr/>
    </dgm:pt>
    <dgm:pt modelId="{B88C2802-0B2A-4230-94C7-C47AE24A961F}" type="pres">
      <dgm:prSet presAssocID="{8CD35E47-0C0C-48ED-8797-77D80CACB124}" presName="node" presStyleLbl="vennNode1" presStyleIdx="2" presStyleCnt="5">
        <dgm:presLayoutVars>
          <dgm:bulletEnabled val="1"/>
        </dgm:presLayoutVars>
      </dgm:prSet>
      <dgm:spPr/>
    </dgm:pt>
    <dgm:pt modelId="{FA9045FF-AE4D-4712-872D-C6A5505A53AB}" type="pres">
      <dgm:prSet presAssocID="{ABFB2246-69AA-4B85-AE44-D2953094223D}" presName="node" presStyleLbl="vennNode1" presStyleIdx="3" presStyleCnt="5">
        <dgm:presLayoutVars>
          <dgm:bulletEnabled val="1"/>
        </dgm:presLayoutVars>
      </dgm:prSet>
      <dgm:spPr/>
    </dgm:pt>
    <dgm:pt modelId="{17710A88-2F91-4D0A-9673-D2F3AF10E466}" type="pres">
      <dgm:prSet presAssocID="{469342F5-84AC-4A72-9543-CA71530DFFD4}" presName="node" presStyleLbl="vennNode1" presStyleIdx="4" presStyleCnt="5">
        <dgm:presLayoutVars>
          <dgm:bulletEnabled val="1"/>
        </dgm:presLayoutVars>
      </dgm:prSet>
      <dgm:spPr/>
    </dgm:pt>
  </dgm:ptLst>
  <dgm:cxnLst>
    <dgm:cxn modelId="{676EF03E-FF0B-403A-ABE8-77D3FF3D8903}" type="presOf" srcId="{ABFB2246-69AA-4B85-AE44-D2953094223D}" destId="{FA9045FF-AE4D-4712-872D-C6A5505A53AB}" srcOrd="0" destOrd="0" presId="urn:microsoft.com/office/officeart/2005/8/layout/radial3"/>
    <dgm:cxn modelId="{7FC51B4B-147B-42EF-9761-3868BE33AFA4}" type="presOf" srcId="{8CD35E47-0C0C-48ED-8797-77D80CACB124}" destId="{B88C2802-0B2A-4230-94C7-C47AE24A961F}" srcOrd="0" destOrd="0" presId="urn:microsoft.com/office/officeart/2005/8/layout/radial3"/>
    <dgm:cxn modelId="{8CC02976-BC4B-4036-96A9-39F615045B9C}" type="presOf" srcId="{469342F5-84AC-4A72-9543-CA71530DFFD4}" destId="{17710A88-2F91-4D0A-9673-D2F3AF10E466}" srcOrd="0" destOrd="0" presId="urn:microsoft.com/office/officeart/2005/8/layout/radial3"/>
    <dgm:cxn modelId="{836A7876-EF83-4A1F-95B4-41435AD606A6}" srcId="{412BE40A-78C0-4557-A386-0E3F201915F8}" destId="{469342F5-84AC-4A72-9543-CA71530DFFD4}" srcOrd="3" destOrd="0" parTransId="{52CF0E92-BB5C-4B40-95FA-4766CA690F0C}" sibTransId="{3368CEAB-E02F-4BB9-B8EE-E3FFCB1D171E}"/>
    <dgm:cxn modelId="{C4E2D99F-A3DF-43F1-94CB-D88131F83B7B}" srcId="{412BE40A-78C0-4557-A386-0E3F201915F8}" destId="{8CD35E47-0C0C-48ED-8797-77D80CACB124}" srcOrd="1" destOrd="0" parTransId="{87385B89-18F2-4864-9303-8AEB5FABD45B}" sibTransId="{A4CBE82A-7D17-4C33-A2C3-BB202746F5C0}"/>
    <dgm:cxn modelId="{0A5F88AC-433B-496B-B7E8-9D4FB03D23DD}" type="presOf" srcId="{E00A3826-6326-41A6-870B-6EB06E3B1C1D}" destId="{CDB8B43C-5443-4246-8D85-0A6520214459}" srcOrd="0" destOrd="0" presId="urn:microsoft.com/office/officeart/2005/8/layout/radial3"/>
    <dgm:cxn modelId="{3146B2AE-AF8E-4962-AEBA-F40212B040C0}" srcId="{412BE40A-78C0-4557-A386-0E3F201915F8}" destId="{E00A3826-6326-41A6-870B-6EB06E3B1C1D}" srcOrd="0" destOrd="0" parTransId="{A8A18C14-C7C2-4D37-87B9-11B90413807F}" sibTransId="{E447AFEF-75A9-41A6-8030-431D9DA5C3C2}"/>
    <dgm:cxn modelId="{289D7DB8-60CF-4E8A-AEBA-6079A533724E}" type="presOf" srcId="{412BE40A-78C0-4557-A386-0E3F201915F8}" destId="{08EAA15A-DD0C-4026-AC42-A8B62CDAFEC6}" srcOrd="0" destOrd="0" presId="urn:microsoft.com/office/officeart/2005/8/layout/radial3"/>
    <dgm:cxn modelId="{35FD2DCB-FD61-4A7F-9E6A-B331F02CFC33}" srcId="{412BE40A-78C0-4557-A386-0E3F201915F8}" destId="{ABFB2246-69AA-4B85-AE44-D2953094223D}" srcOrd="2" destOrd="0" parTransId="{7C760267-9A67-442B-907C-5C092BE556FC}" sibTransId="{801511A5-1AC6-4AF0-8A19-92A75B59961F}"/>
    <dgm:cxn modelId="{77F699E6-B098-4462-BAD8-785A5D03CE7C}" srcId="{C03F4F26-3418-4674-B081-3B86E1334BF8}" destId="{412BE40A-78C0-4557-A386-0E3F201915F8}" srcOrd="0" destOrd="0" parTransId="{6F36DF32-D0C1-466E-9457-B6C809F124FD}" sibTransId="{4CE6762C-0A18-443F-9A35-A2A81823068B}"/>
    <dgm:cxn modelId="{78CB16F9-08EA-42FA-A052-1A958EA082AC}" type="presOf" srcId="{C03F4F26-3418-4674-B081-3B86E1334BF8}" destId="{1357B6D5-719E-49BE-9C01-E0B271E7A63A}" srcOrd="0" destOrd="0" presId="urn:microsoft.com/office/officeart/2005/8/layout/radial3"/>
    <dgm:cxn modelId="{9C7FA3C7-CABA-4FF8-9956-111A25B12092}" type="presParOf" srcId="{1357B6D5-719E-49BE-9C01-E0B271E7A63A}" destId="{7F4F281E-AE15-4419-B590-B9093766E258}" srcOrd="0" destOrd="0" presId="urn:microsoft.com/office/officeart/2005/8/layout/radial3"/>
    <dgm:cxn modelId="{DF9C68DD-4421-483E-B298-2F2A8FD7A8E4}" type="presParOf" srcId="{7F4F281E-AE15-4419-B590-B9093766E258}" destId="{08EAA15A-DD0C-4026-AC42-A8B62CDAFEC6}" srcOrd="0" destOrd="0" presId="urn:microsoft.com/office/officeart/2005/8/layout/radial3"/>
    <dgm:cxn modelId="{A5548AED-C281-4A40-A089-31419CD42E99}" type="presParOf" srcId="{7F4F281E-AE15-4419-B590-B9093766E258}" destId="{CDB8B43C-5443-4246-8D85-0A6520214459}" srcOrd="1" destOrd="0" presId="urn:microsoft.com/office/officeart/2005/8/layout/radial3"/>
    <dgm:cxn modelId="{129607ED-BFD6-498C-88A7-4B9596DA2AE1}" type="presParOf" srcId="{7F4F281E-AE15-4419-B590-B9093766E258}" destId="{B88C2802-0B2A-4230-94C7-C47AE24A961F}" srcOrd="2" destOrd="0" presId="urn:microsoft.com/office/officeart/2005/8/layout/radial3"/>
    <dgm:cxn modelId="{255D82CC-7C35-4EC1-8180-2A2B66069551}" type="presParOf" srcId="{7F4F281E-AE15-4419-B590-B9093766E258}" destId="{FA9045FF-AE4D-4712-872D-C6A5505A53AB}" srcOrd="3" destOrd="0" presId="urn:microsoft.com/office/officeart/2005/8/layout/radial3"/>
    <dgm:cxn modelId="{681ABF3A-C693-4A0E-9D2B-B091C8CA2689}" type="presParOf" srcId="{7F4F281E-AE15-4419-B590-B9093766E258}" destId="{17710A88-2F91-4D0A-9673-D2F3AF10E466}" srcOrd="4" destOrd="0" presId="urn:microsoft.com/office/officeart/2005/8/layout/radial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61FE9C6-8CFD-41D5-A252-C76712E1F547}" type="doc">
      <dgm:prSet loTypeId="urn:microsoft.com/office/officeart/2005/8/layout/equation2" loCatId="relationship" qsTypeId="urn:microsoft.com/office/officeart/2005/8/quickstyle/simple1" qsCatId="simple" csTypeId="urn:microsoft.com/office/officeart/2005/8/colors/colorful5" csCatId="colorful" phldr="1"/>
      <dgm:spPr/>
    </dgm:pt>
    <dgm:pt modelId="{271EA0C7-08CC-4EA0-8A83-6F55FC66DC66}">
      <dgm:prSet phldrT="[Text]" phldr="1"/>
      <dgm:spPr/>
      <dgm:t>
        <a:bodyPr/>
        <a:lstStyle/>
        <a:p>
          <a:endParaRPr lang="en-US"/>
        </a:p>
      </dgm:t>
    </dgm:pt>
    <dgm:pt modelId="{85F7E77E-7650-4556-AD7D-3A53BC5AA107}" type="parTrans" cxnId="{624190B2-4A1F-4E14-A9EC-139DB246AA70}">
      <dgm:prSet/>
      <dgm:spPr/>
      <dgm:t>
        <a:bodyPr/>
        <a:lstStyle/>
        <a:p>
          <a:endParaRPr lang="en-US"/>
        </a:p>
      </dgm:t>
    </dgm:pt>
    <dgm:pt modelId="{3E4BECFB-DCDD-46A8-9C5B-5CF4349EDFB0}" type="sibTrans" cxnId="{624190B2-4A1F-4E14-A9EC-139DB246AA70}">
      <dgm:prSet/>
      <dgm:spPr/>
      <dgm:t>
        <a:bodyPr/>
        <a:lstStyle/>
        <a:p>
          <a:endParaRPr lang="en-US"/>
        </a:p>
      </dgm:t>
    </dgm:pt>
    <dgm:pt modelId="{1B405B13-4FCB-49FB-B43D-5F92289CEEFC}">
      <dgm:prSet phldrT="[Text]" phldr="1"/>
      <dgm:spPr>
        <a:solidFill>
          <a:schemeClr val="accent4">
            <a:lumMod val="60000"/>
            <a:lumOff val="40000"/>
          </a:schemeClr>
        </a:solidFill>
      </dgm:spPr>
      <dgm:t>
        <a:bodyPr/>
        <a:lstStyle/>
        <a:p>
          <a:endParaRPr lang="en-US"/>
        </a:p>
      </dgm:t>
    </dgm:pt>
    <dgm:pt modelId="{36521517-525E-4358-B7E8-40B196F407A9}" type="parTrans" cxnId="{0A97B246-7AB8-4973-8801-88B391FCAF77}">
      <dgm:prSet/>
      <dgm:spPr/>
      <dgm:t>
        <a:bodyPr/>
        <a:lstStyle/>
        <a:p>
          <a:endParaRPr lang="en-US"/>
        </a:p>
      </dgm:t>
    </dgm:pt>
    <dgm:pt modelId="{3153598A-96A9-4DAB-89ED-5BAFBCD74A1A}" type="sibTrans" cxnId="{0A97B246-7AB8-4973-8801-88B391FCAF77}">
      <dgm:prSet/>
      <dgm:spPr/>
      <dgm:t>
        <a:bodyPr/>
        <a:lstStyle/>
        <a:p>
          <a:endParaRPr lang="en-US"/>
        </a:p>
      </dgm:t>
    </dgm:pt>
    <dgm:pt modelId="{93242B3A-425A-4D5E-A887-167BA468337A}">
      <dgm:prSet phldrT="[Text]" phldr="1"/>
      <dgm:spPr/>
      <dgm:t>
        <a:bodyPr/>
        <a:lstStyle/>
        <a:p>
          <a:endParaRPr lang="en-US"/>
        </a:p>
      </dgm:t>
    </dgm:pt>
    <dgm:pt modelId="{AB19A254-DBC2-4941-889E-301FB940BCA8}" type="parTrans" cxnId="{D0EEE11B-70BB-41D9-9818-9903CA85EDFF}">
      <dgm:prSet/>
      <dgm:spPr/>
      <dgm:t>
        <a:bodyPr/>
        <a:lstStyle/>
        <a:p>
          <a:endParaRPr lang="en-US"/>
        </a:p>
      </dgm:t>
    </dgm:pt>
    <dgm:pt modelId="{5AFE1C11-7FF6-462F-AF52-12229E0694BD}" type="sibTrans" cxnId="{D0EEE11B-70BB-41D9-9818-9903CA85EDFF}">
      <dgm:prSet/>
      <dgm:spPr/>
      <dgm:t>
        <a:bodyPr/>
        <a:lstStyle/>
        <a:p>
          <a:endParaRPr lang="en-US"/>
        </a:p>
      </dgm:t>
    </dgm:pt>
    <dgm:pt modelId="{9280419B-B85C-4481-BF24-FC464B7F2AF4}" type="pres">
      <dgm:prSet presAssocID="{061FE9C6-8CFD-41D5-A252-C76712E1F547}" presName="Name0" presStyleCnt="0">
        <dgm:presLayoutVars>
          <dgm:dir/>
          <dgm:resizeHandles val="exact"/>
        </dgm:presLayoutVars>
      </dgm:prSet>
      <dgm:spPr/>
    </dgm:pt>
    <dgm:pt modelId="{49A12643-C2AA-47BB-853D-9EAFED05D19F}" type="pres">
      <dgm:prSet presAssocID="{061FE9C6-8CFD-41D5-A252-C76712E1F547}" presName="vNodes" presStyleCnt="0"/>
      <dgm:spPr/>
    </dgm:pt>
    <dgm:pt modelId="{A1A64388-AA70-4F92-889A-505F64CC1A8C}" type="pres">
      <dgm:prSet presAssocID="{271EA0C7-08CC-4EA0-8A83-6F55FC66DC66}" presName="node" presStyleLbl="node1" presStyleIdx="0" presStyleCnt="3">
        <dgm:presLayoutVars>
          <dgm:bulletEnabled val="1"/>
        </dgm:presLayoutVars>
      </dgm:prSet>
      <dgm:spPr/>
    </dgm:pt>
    <dgm:pt modelId="{2D048119-B620-4179-9AEB-552E86CC4F7A}" type="pres">
      <dgm:prSet presAssocID="{3E4BECFB-DCDD-46A8-9C5B-5CF4349EDFB0}" presName="spacerT" presStyleCnt="0"/>
      <dgm:spPr/>
    </dgm:pt>
    <dgm:pt modelId="{E8729A04-DD8C-4771-9ED8-FAA0FE4EC04C}" type="pres">
      <dgm:prSet presAssocID="{3E4BECFB-DCDD-46A8-9C5B-5CF4349EDFB0}" presName="sibTrans" presStyleLbl="sibTrans2D1" presStyleIdx="0" presStyleCnt="2"/>
      <dgm:spPr/>
    </dgm:pt>
    <dgm:pt modelId="{614F58B8-BA0C-41B4-A208-2A44E6F21BDC}" type="pres">
      <dgm:prSet presAssocID="{3E4BECFB-DCDD-46A8-9C5B-5CF4349EDFB0}" presName="spacerB" presStyleCnt="0"/>
      <dgm:spPr/>
    </dgm:pt>
    <dgm:pt modelId="{99DF51C1-F5BD-45EA-A998-75444892C0C7}" type="pres">
      <dgm:prSet presAssocID="{1B405B13-4FCB-49FB-B43D-5F92289CEEFC}" presName="node" presStyleLbl="node1" presStyleIdx="1" presStyleCnt="3">
        <dgm:presLayoutVars>
          <dgm:bulletEnabled val="1"/>
        </dgm:presLayoutVars>
      </dgm:prSet>
      <dgm:spPr/>
    </dgm:pt>
    <dgm:pt modelId="{84DF7CC4-36BD-45A4-8020-3DDCE74529CB}" type="pres">
      <dgm:prSet presAssocID="{061FE9C6-8CFD-41D5-A252-C76712E1F547}" presName="sibTransLast" presStyleLbl="sibTrans2D1" presStyleIdx="1" presStyleCnt="2"/>
      <dgm:spPr/>
    </dgm:pt>
    <dgm:pt modelId="{E26A9703-A60A-43EE-89D3-BFFE2694461B}" type="pres">
      <dgm:prSet presAssocID="{061FE9C6-8CFD-41D5-A252-C76712E1F547}" presName="connectorText" presStyleLbl="sibTrans2D1" presStyleIdx="1" presStyleCnt="2"/>
      <dgm:spPr/>
    </dgm:pt>
    <dgm:pt modelId="{FDFEF526-B099-4E14-98D0-FC3E456D3C8E}" type="pres">
      <dgm:prSet presAssocID="{061FE9C6-8CFD-41D5-A252-C76712E1F547}" presName="lastNode" presStyleLbl="node1" presStyleIdx="2" presStyleCnt="3">
        <dgm:presLayoutVars>
          <dgm:bulletEnabled val="1"/>
        </dgm:presLayoutVars>
      </dgm:prSet>
      <dgm:spPr/>
    </dgm:pt>
  </dgm:ptLst>
  <dgm:cxnLst>
    <dgm:cxn modelId="{2DA4D10D-2B2E-4D62-BBAD-73CAFF2AFE93}" type="presOf" srcId="{061FE9C6-8CFD-41D5-A252-C76712E1F547}" destId="{9280419B-B85C-4481-BF24-FC464B7F2AF4}" srcOrd="0" destOrd="0" presId="urn:microsoft.com/office/officeart/2005/8/layout/equation2"/>
    <dgm:cxn modelId="{D0EEE11B-70BB-41D9-9818-9903CA85EDFF}" srcId="{061FE9C6-8CFD-41D5-A252-C76712E1F547}" destId="{93242B3A-425A-4D5E-A887-167BA468337A}" srcOrd="2" destOrd="0" parTransId="{AB19A254-DBC2-4941-889E-301FB940BCA8}" sibTransId="{5AFE1C11-7FF6-462F-AF52-12229E0694BD}"/>
    <dgm:cxn modelId="{E294C32C-9CF2-4442-9C66-2F3FCA4A4113}" type="presOf" srcId="{271EA0C7-08CC-4EA0-8A83-6F55FC66DC66}" destId="{A1A64388-AA70-4F92-889A-505F64CC1A8C}" srcOrd="0" destOrd="0" presId="urn:microsoft.com/office/officeart/2005/8/layout/equation2"/>
    <dgm:cxn modelId="{8DE8E93D-8E4C-4FFC-9BAD-ACA5E7CFD1E9}" type="presOf" srcId="{3153598A-96A9-4DAB-89ED-5BAFBCD74A1A}" destId="{84DF7CC4-36BD-45A4-8020-3DDCE74529CB}" srcOrd="0" destOrd="0" presId="urn:microsoft.com/office/officeart/2005/8/layout/equation2"/>
    <dgm:cxn modelId="{111FC943-2D36-453B-B900-C2819C3BF708}" type="presOf" srcId="{1B405B13-4FCB-49FB-B43D-5F92289CEEFC}" destId="{99DF51C1-F5BD-45EA-A998-75444892C0C7}" srcOrd="0" destOrd="0" presId="urn:microsoft.com/office/officeart/2005/8/layout/equation2"/>
    <dgm:cxn modelId="{0A97B246-7AB8-4973-8801-88B391FCAF77}" srcId="{061FE9C6-8CFD-41D5-A252-C76712E1F547}" destId="{1B405B13-4FCB-49FB-B43D-5F92289CEEFC}" srcOrd="1" destOrd="0" parTransId="{36521517-525E-4358-B7E8-40B196F407A9}" sibTransId="{3153598A-96A9-4DAB-89ED-5BAFBCD74A1A}"/>
    <dgm:cxn modelId="{984E725F-76B5-4FDF-9E42-88DA7ED94B7F}" type="presOf" srcId="{3E4BECFB-DCDD-46A8-9C5B-5CF4349EDFB0}" destId="{E8729A04-DD8C-4771-9ED8-FAA0FE4EC04C}" srcOrd="0" destOrd="0" presId="urn:microsoft.com/office/officeart/2005/8/layout/equation2"/>
    <dgm:cxn modelId="{BB3A166F-9106-4FD9-9C4B-9672B035C4F9}" type="presOf" srcId="{3153598A-96A9-4DAB-89ED-5BAFBCD74A1A}" destId="{E26A9703-A60A-43EE-89D3-BFFE2694461B}" srcOrd="1" destOrd="0" presId="urn:microsoft.com/office/officeart/2005/8/layout/equation2"/>
    <dgm:cxn modelId="{624190B2-4A1F-4E14-A9EC-139DB246AA70}" srcId="{061FE9C6-8CFD-41D5-A252-C76712E1F547}" destId="{271EA0C7-08CC-4EA0-8A83-6F55FC66DC66}" srcOrd="0" destOrd="0" parTransId="{85F7E77E-7650-4556-AD7D-3A53BC5AA107}" sibTransId="{3E4BECFB-DCDD-46A8-9C5B-5CF4349EDFB0}"/>
    <dgm:cxn modelId="{E65D17B4-BAE9-4056-9B34-2E0DB384C285}" type="presOf" srcId="{93242B3A-425A-4D5E-A887-167BA468337A}" destId="{FDFEF526-B099-4E14-98D0-FC3E456D3C8E}" srcOrd="0" destOrd="0" presId="urn:microsoft.com/office/officeart/2005/8/layout/equation2"/>
    <dgm:cxn modelId="{6ADDB81A-6B80-4839-BAD6-8B2AA704D3C8}" type="presParOf" srcId="{9280419B-B85C-4481-BF24-FC464B7F2AF4}" destId="{49A12643-C2AA-47BB-853D-9EAFED05D19F}" srcOrd="0" destOrd="0" presId="urn:microsoft.com/office/officeart/2005/8/layout/equation2"/>
    <dgm:cxn modelId="{90555B14-E4DD-4A05-99C3-3A25E7A05359}" type="presParOf" srcId="{49A12643-C2AA-47BB-853D-9EAFED05D19F}" destId="{A1A64388-AA70-4F92-889A-505F64CC1A8C}" srcOrd="0" destOrd="0" presId="urn:microsoft.com/office/officeart/2005/8/layout/equation2"/>
    <dgm:cxn modelId="{F433B772-67C6-4E77-B6EE-423AB9DA1541}" type="presParOf" srcId="{49A12643-C2AA-47BB-853D-9EAFED05D19F}" destId="{2D048119-B620-4179-9AEB-552E86CC4F7A}" srcOrd="1" destOrd="0" presId="urn:microsoft.com/office/officeart/2005/8/layout/equation2"/>
    <dgm:cxn modelId="{8F51C541-3225-430A-8B64-51BFFB71D7D6}" type="presParOf" srcId="{49A12643-C2AA-47BB-853D-9EAFED05D19F}" destId="{E8729A04-DD8C-4771-9ED8-FAA0FE4EC04C}" srcOrd="2" destOrd="0" presId="urn:microsoft.com/office/officeart/2005/8/layout/equation2"/>
    <dgm:cxn modelId="{8F7F7374-BF10-40A3-9CD0-E8D1B2B21107}" type="presParOf" srcId="{49A12643-C2AA-47BB-853D-9EAFED05D19F}" destId="{614F58B8-BA0C-41B4-A208-2A44E6F21BDC}" srcOrd="3" destOrd="0" presId="urn:microsoft.com/office/officeart/2005/8/layout/equation2"/>
    <dgm:cxn modelId="{3693967A-9179-4DD5-A505-ABA234027FBA}" type="presParOf" srcId="{49A12643-C2AA-47BB-853D-9EAFED05D19F}" destId="{99DF51C1-F5BD-45EA-A998-75444892C0C7}" srcOrd="4" destOrd="0" presId="urn:microsoft.com/office/officeart/2005/8/layout/equation2"/>
    <dgm:cxn modelId="{4302A4AD-026B-4CFA-8636-42A988DA60F5}" type="presParOf" srcId="{9280419B-B85C-4481-BF24-FC464B7F2AF4}" destId="{84DF7CC4-36BD-45A4-8020-3DDCE74529CB}" srcOrd="1" destOrd="0" presId="urn:microsoft.com/office/officeart/2005/8/layout/equation2"/>
    <dgm:cxn modelId="{15D2CB7C-DF67-40AD-8FE3-974184680634}" type="presParOf" srcId="{84DF7CC4-36BD-45A4-8020-3DDCE74529CB}" destId="{E26A9703-A60A-43EE-89D3-BFFE2694461B}" srcOrd="0" destOrd="0" presId="urn:microsoft.com/office/officeart/2005/8/layout/equation2"/>
    <dgm:cxn modelId="{5214B5EC-FE1E-4646-A591-A6127E23E53E}" type="presParOf" srcId="{9280419B-B85C-4481-BF24-FC464B7F2AF4}" destId="{FDFEF526-B099-4E14-98D0-FC3E456D3C8E}" srcOrd="2" destOrd="0" presId="urn:microsoft.com/office/officeart/2005/8/layout/equati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601FB175-8BDF-4DDB-B0DF-F4067959FF97}" type="doc">
      <dgm:prSet loTypeId="urn:microsoft.com/office/officeart/2005/8/layout/chart3" loCatId="relationship" qsTypeId="urn:microsoft.com/office/officeart/2005/8/quickstyle/simple1" qsCatId="simple" csTypeId="urn:microsoft.com/office/officeart/2005/8/colors/colorful4" csCatId="colorful" phldr="1"/>
      <dgm:spPr/>
    </dgm:pt>
    <dgm:pt modelId="{FA83D4E8-C7E4-4CE6-A136-D11D36E58DBC}">
      <dgm:prSet phldrT="[Text]" phldr="1"/>
      <dgm:spPr/>
      <dgm:t>
        <a:bodyPr/>
        <a:lstStyle/>
        <a:p>
          <a:endParaRPr lang="en-US"/>
        </a:p>
      </dgm:t>
    </dgm:pt>
    <dgm:pt modelId="{2F6DF7E2-DD7B-470F-8255-1E72231A5987}" type="parTrans" cxnId="{5392A143-BF6E-4850-B5C8-71AE3A85BADC}">
      <dgm:prSet/>
      <dgm:spPr/>
      <dgm:t>
        <a:bodyPr/>
        <a:lstStyle/>
        <a:p>
          <a:endParaRPr lang="en-US"/>
        </a:p>
      </dgm:t>
    </dgm:pt>
    <dgm:pt modelId="{39B41DCE-44FD-4FC7-BDEE-0B0489EF7609}" type="sibTrans" cxnId="{5392A143-BF6E-4850-B5C8-71AE3A85BADC}">
      <dgm:prSet/>
      <dgm:spPr/>
      <dgm:t>
        <a:bodyPr/>
        <a:lstStyle/>
        <a:p>
          <a:endParaRPr lang="en-US"/>
        </a:p>
      </dgm:t>
    </dgm:pt>
    <dgm:pt modelId="{17234CBB-1BD0-4C84-8C97-2EAC9D6AEF58}">
      <dgm:prSet phldrT="[Text]" phldr="1"/>
      <dgm:spPr>
        <a:solidFill>
          <a:srgbClr val="FF0000"/>
        </a:solidFill>
      </dgm:spPr>
      <dgm:t>
        <a:bodyPr/>
        <a:lstStyle/>
        <a:p>
          <a:endParaRPr lang="en-US"/>
        </a:p>
      </dgm:t>
    </dgm:pt>
    <dgm:pt modelId="{4D05678B-F5CA-43D9-8A10-1E642C9965F6}" type="parTrans" cxnId="{A2CCEC3E-5C42-4980-82F3-532D16AF57FA}">
      <dgm:prSet/>
      <dgm:spPr/>
      <dgm:t>
        <a:bodyPr/>
        <a:lstStyle/>
        <a:p>
          <a:endParaRPr lang="en-US"/>
        </a:p>
      </dgm:t>
    </dgm:pt>
    <dgm:pt modelId="{F3E40A74-D768-474E-84A8-041FB471A974}" type="sibTrans" cxnId="{A2CCEC3E-5C42-4980-82F3-532D16AF57FA}">
      <dgm:prSet/>
      <dgm:spPr/>
      <dgm:t>
        <a:bodyPr/>
        <a:lstStyle/>
        <a:p>
          <a:endParaRPr lang="en-US"/>
        </a:p>
      </dgm:t>
    </dgm:pt>
    <dgm:pt modelId="{16C77D4E-50C3-4FF2-8738-76D60563DCEA}">
      <dgm:prSet phldrT="[Text]" phldr="1"/>
      <dgm:spPr/>
      <dgm:t>
        <a:bodyPr/>
        <a:lstStyle/>
        <a:p>
          <a:endParaRPr lang="en-US" dirty="0"/>
        </a:p>
      </dgm:t>
    </dgm:pt>
    <dgm:pt modelId="{675A3A35-75E8-470B-9440-1727C605259D}" type="parTrans" cxnId="{0363C542-5FB3-428F-B1CF-9774659048C3}">
      <dgm:prSet/>
      <dgm:spPr/>
      <dgm:t>
        <a:bodyPr/>
        <a:lstStyle/>
        <a:p>
          <a:endParaRPr lang="en-US"/>
        </a:p>
      </dgm:t>
    </dgm:pt>
    <dgm:pt modelId="{BB872152-6FF0-40FB-9AD3-3DAB36017DC3}" type="sibTrans" cxnId="{0363C542-5FB3-428F-B1CF-9774659048C3}">
      <dgm:prSet/>
      <dgm:spPr/>
      <dgm:t>
        <a:bodyPr/>
        <a:lstStyle/>
        <a:p>
          <a:endParaRPr lang="en-US"/>
        </a:p>
      </dgm:t>
    </dgm:pt>
    <dgm:pt modelId="{516BB434-4FCA-4F34-B0A7-554339AA2E3C}" type="pres">
      <dgm:prSet presAssocID="{601FB175-8BDF-4DDB-B0DF-F4067959FF97}" presName="compositeShape" presStyleCnt="0">
        <dgm:presLayoutVars>
          <dgm:chMax val="7"/>
          <dgm:dir/>
          <dgm:resizeHandles val="exact"/>
        </dgm:presLayoutVars>
      </dgm:prSet>
      <dgm:spPr/>
    </dgm:pt>
    <dgm:pt modelId="{4893B7EF-A1B4-4D60-95D1-C77020310791}" type="pres">
      <dgm:prSet presAssocID="{601FB175-8BDF-4DDB-B0DF-F4067959FF97}" presName="wedge1" presStyleLbl="node1" presStyleIdx="0" presStyleCnt="3"/>
      <dgm:spPr/>
    </dgm:pt>
    <dgm:pt modelId="{AC4F2CA7-8D77-4DC8-8BEE-14D770C0A350}" type="pres">
      <dgm:prSet presAssocID="{601FB175-8BDF-4DDB-B0DF-F4067959FF97}" presName="wedge1Tx" presStyleLbl="node1" presStyleIdx="0" presStyleCnt="3">
        <dgm:presLayoutVars>
          <dgm:chMax val="0"/>
          <dgm:chPref val="0"/>
          <dgm:bulletEnabled val="1"/>
        </dgm:presLayoutVars>
      </dgm:prSet>
      <dgm:spPr/>
    </dgm:pt>
    <dgm:pt modelId="{B4A53CDF-159A-4E42-9331-1CCC9ACD6B15}" type="pres">
      <dgm:prSet presAssocID="{601FB175-8BDF-4DDB-B0DF-F4067959FF97}" presName="wedge2" presStyleLbl="node1" presStyleIdx="1" presStyleCnt="3"/>
      <dgm:spPr/>
    </dgm:pt>
    <dgm:pt modelId="{90A483FC-ED87-45A6-9E74-483A49EDB1D2}" type="pres">
      <dgm:prSet presAssocID="{601FB175-8BDF-4DDB-B0DF-F4067959FF97}" presName="wedge2Tx" presStyleLbl="node1" presStyleIdx="1" presStyleCnt="3">
        <dgm:presLayoutVars>
          <dgm:chMax val="0"/>
          <dgm:chPref val="0"/>
          <dgm:bulletEnabled val="1"/>
        </dgm:presLayoutVars>
      </dgm:prSet>
      <dgm:spPr/>
    </dgm:pt>
    <dgm:pt modelId="{FE676D32-3B22-4D34-8BE3-4A6423349F70}" type="pres">
      <dgm:prSet presAssocID="{601FB175-8BDF-4DDB-B0DF-F4067959FF97}" presName="wedge3" presStyleLbl="node1" presStyleIdx="2" presStyleCnt="3"/>
      <dgm:spPr/>
    </dgm:pt>
    <dgm:pt modelId="{E27AFF64-1562-41ED-BBBA-FE2BD167AA19}" type="pres">
      <dgm:prSet presAssocID="{601FB175-8BDF-4DDB-B0DF-F4067959FF97}" presName="wedge3Tx" presStyleLbl="node1" presStyleIdx="2" presStyleCnt="3">
        <dgm:presLayoutVars>
          <dgm:chMax val="0"/>
          <dgm:chPref val="0"/>
          <dgm:bulletEnabled val="1"/>
        </dgm:presLayoutVars>
      </dgm:prSet>
      <dgm:spPr/>
    </dgm:pt>
  </dgm:ptLst>
  <dgm:cxnLst>
    <dgm:cxn modelId="{A2CCEC3E-5C42-4980-82F3-532D16AF57FA}" srcId="{601FB175-8BDF-4DDB-B0DF-F4067959FF97}" destId="{17234CBB-1BD0-4C84-8C97-2EAC9D6AEF58}" srcOrd="1" destOrd="0" parTransId="{4D05678B-F5CA-43D9-8A10-1E642C9965F6}" sibTransId="{F3E40A74-D768-474E-84A8-041FB471A974}"/>
    <dgm:cxn modelId="{0363C542-5FB3-428F-B1CF-9774659048C3}" srcId="{601FB175-8BDF-4DDB-B0DF-F4067959FF97}" destId="{16C77D4E-50C3-4FF2-8738-76D60563DCEA}" srcOrd="2" destOrd="0" parTransId="{675A3A35-75E8-470B-9440-1727C605259D}" sibTransId="{BB872152-6FF0-40FB-9AD3-3DAB36017DC3}"/>
    <dgm:cxn modelId="{5392A143-BF6E-4850-B5C8-71AE3A85BADC}" srcId="{601FB175-8BDF-4DDB-B0DF-F4067959FF97}" destId="{FA83D4E8-C7E4-4CE6-A136-D11D36E58DBC}" srcOrd="0" destOrd="0" parTransId="{2F6DF7E2-DD7B-470F-8255-1E72231A5987}" sibTransId="{39B41DCE-44FD-4FC7-BDEE-0B0489EF7609}"/>
    <dgm:cxn modelId="{884D8B4D-9DAA-4931-89AF-828D2A79EF15}" type="presOf" srcId="{16C77D4E-50C3-4FF2-8738-76D60563DCEA}" destId="{E27AFF64-1562-41ED-BBBA-FE2BD167AA19}" srcOrd="1" destOrd="0" presId="urn:microsoft.com/office/officeart/2005/8/layout/chart3"/>
    <dgm:cxn modelId="{29EFAA4E-5140-4E9B-8DBF-E0B50A093EF2}" type="presOf" srcId="{17234CBB-1BD0-4C84-8C97-2EAC9D6AEF58}" destId="{B4A53CDF-159A-4E42-9331-1CCC9ACD6B15}" srcOrd="0" destOrd="0" presId="urn:microsoft.com/office/officeart/2005/8/layout/chart3"/>
    <dgm:cxn modelId="{9C564160-F622-47F4-B34E-E9CA06AB8B24}" type="presOf" srcId="{FA83D4E8-C7E4-4CE6-A136-D11D36E58DBC}" destId="{4893B7EF-A1B4-4D60-95D1-C77020310791}" srcOrd="0" destOrd="0" presId="urn:microsoft.com/office/officeart/2005/8/layout/chart3"/>
    <dgm:cxn modelId="{8D834261-19A7-45D5-B979-C49268D77192}" type="presOf" srcId="{601FB175-8BDF-4DDB-B0DF-F4067959FF97}" destId="{516BB434-4FCA-4F34-B0A7-554339AA2E3C}" srcOrd="0" destOrd="0" presId="urn:microsoft.com/office/officeart/2005/8/layout/chart3"/>
    <dgm:cxn modelId="{7C4C2665-94C2-4590-832E-7A872672F54D}" type="presOf" srcId="{17234CBB-1BD0-4C84-8C97-2EAC9D6AEF58}" destId="{90A483FC-ED87-45A6-9E74-483A49EDB1D2}" srcOrd="1" destOrd="0" presId="urn:microsoft.com/office/officeart/2005/8/layout/chart3"/>
    <dgm:cxn modelId="{2329646A-1002-4A02-AF01-15AC7E0297E0}" type="presOf" srcId="{16C77D4E-50C3-4FF2-8738-76D60563DCEA}" destId="{FE676D32-3B22-4D34-8BE3-4A6423349F70}" srcOrd="0" destOrd="0" presId="urn:microsoft.com/office/officeart/2005/8/layout/chart3"/>
    <dgm:cxn modelId="{2E7A2C9D-B660-4B0F-9AF1-0149373A2726}" type="presOf" srcId="{FA83D4E8-C7E4-4CE6-A136-D11D36E58DBC}" destId="{AC4F2CA7-8D77-4DC8-8BEE-14D770C0A350}" srcOrd="1" destOrd="0" presId="urn:microsoft.com/office/officeart/2005/8/layout/chart3"/>
    <dgm:cxn modelId="{08228119-E59C-46FB-A8E7-699489EC8892}" type="presParOf" srcId="{516BB434-4FCA-4F34-B0A7-554339AA2E3C}" destId="{4893B7EF-A1B4-4D60-95D1-C77020310791}" srcOrd="0" destOrd="0" presId="urn:microsoft.com/office/officeart/2005/8/layout/chart3"/>
    <dgm:cxn modelId="{7CFF1407-45F9-4E7C-ABAF-DA2F34CBFE85}" type="presParOf" srcId="{516BB434-4FCA-4F34-B0A7-554339AA2E3C}" destId="{AC4F2CA7-8D77-4DC8-8BEE-14D770C0A350}" srcOrd="1" destOrd="0" presId="urn:microsoft.com/office/officeart/2005/8/layout/chart3"/>
    <dgm:cxn modelId="{3850887C-6016-420C-BBB1-787DA4C9C5CF}" type="presParOf" srcId="{516BB434-4FCA-4F34-B0A7-554339AA2E3C}" destId="{B4A53CDF-159A-4E42-9331-1CCC9ACD6B15}" srcOrd="2" destOrd="0" presId="urn:microsoft.com/office/officeart/2005/8/layout/chart3"/>
    <dgm:cxn modelId="{A3D53DE2-9D50-44E0-BB32-65F213DF07FD}" type="presParOf" srcId="{516BB434-4FCA-4F34-B0A7-554339AA2E3C}" destId="{90A483FC-ED87-45A6-9E74-483A49EDB1D2}" srcOrd="3" destOrd="0" presId="urn:microsoft.com/office/officeart/2005/8/layout/chart3"/>
    <dgm:cxn modelId="{8D8B02F5-EADA-458F-B220-A36A85CC4194}" type="presParOf" srcId="{516BB434-4FCA-4F34-B0A7-554339AA2E3C}" destId="{FE676D32-3B22-4D34-8BE3-4A6423349F70}" srcOrd="4" destOrd="0" presId="urn:microsoft.com/office/officeart/2005/8/layout/chart3"/>
    <dgm:cxn modelId="{BE06D9F0-C4BA-4DC4-BD03-08CEC6E2D002}" type="presParOf" srcId="{516BB434-4FCA-4F34-B0A7-554339AA2E3C}" destId="{E27AFF64-1562-41ED-BBBA-FE2BD167AA19}" srcOrd="5" destOrd="0" presId="urn:microsoft.com/office/officeart/2005/8/layout/chart3"/>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DAEACC27-B798-46B0-A516-20B947BC7862}" type="doc">
      <dgm:prSet loTypeId="urn:microsoft.com/office/officeart/2005/8/layout/equation2" loCatId="relationship" qsTypeId="urn:microsoft.com/office/officeart/2005/8/quickstyle/simple1" qsCatId="simple" csTypeId="urn:microsoft.com/office/officeart/2005/8/colors/colorful5" csCatId="colorful" phldr="1"/>
      <dgm:spPr/>
    </dgm:pt>
    <dgm:pt modelId="{61A70C62-0F06-410F-B37C-9066D60D5BA8}">
      <dgm:prSet phldrT="[Text]"/>
      <dgm:spPr/>
      <dgm:t>
        <a:bodyPr/>
        <a:lstStyle/>
        <a:p>
          <a:r>
            <a:rPr lang="en-US" dirty="0"/>
            <a:t>Empirical</a:t>
          </a:r>
        </a:p>
      </dgm:t>
    </dgm:pt>
    <dgm:pt modelId="{9116C58F-4B84-4A18-B890-B308CF7CF4F2}" type="parTrans" cxnId="{96D6B292-36DD-44CA-9A32-62C44A56257E}">
      <dgm:prSet/>
      <dgm:spPr/>
      <dgm:t>
        <a:bodyPr/>
        <a:lstStyle/>
        <a:p>
          <a:endParaRPr lang="en-US"/>
        </a:p>
      </dgm:t>
    </dgm:pt>
    <dgm:pt modelId="{FC7990B1-2B07-4FA6-AC9E-D628C421C7D4}" type="sibTrans" cxnId="{96D6B292-36DD-44CA-9A32-62C44A56257E}">
      <dgm:prSet/>
      <dgm:spPr/>
      <dgm:t>
        <a:bodyPr/>
        <a:lstStyle/>
        <a:p>
          <a:endParaRPr lang="en-US"/>
        </a:p>
      </dgm:t>
    </dgm:pt>
    <dgm:pt modelId="{571C27D5-BA47-42A2-9D20-BF0B781A4780}">
      <dgm:prSet phldrT="[Text]"/>
      <dgm:spPr>
        <a:solidFill>
          <a:schemeClr val="accent4">
            <a:lumMod val="60000"/>
            <a:lumOff val="40000"/>
          </a:schemeClr>
        </a:solidFill>
      </dgm:spPr>
      <dgm:t>
        <a:bodyPr/>
        <a:lstStyle/>
        <a:p>
          <a:r>
            <a:rPr lang="en-US" dirty="0"/>
            <a:t>Philosophical</a:t>
          </a:r>
        </a:p>
      </dgm:t>
    </dgm:pt>
    <dgm:pt modelId="{7BA86904-E183-4F7A-BF4E-AAE1A5890521}" type="parTrans" cxnId="{EF8AC40F-4124-415D-9E6B-13BD18E7A5A0}">
      <dgm:prSet/>
      <dgm:spPr/>
      <dgm:t>
        <a:bodyPr/>
        <a:lstStyle/>
        <a:p>
          <a:endParaRPr lang="en-US"/>
        </a:p>
      </dgm:t>
    </dgm:pt>
    <dgm:pt modelId="{CC1E0E7B-AF43-4E5A-BB32-A9A82620FBF9}" type="sibTrans" cxnId="{EF8AC40F-4124-415D-9E6B-13BD18E7A5A0}">
      <dgm:prSet/>
      <dgm:spPr/>
      <dgm:t>
        <a:bodyPr/>
        <a:lstStyle/>
        <a:p>
          <a:endParaRPr lang="en-US"/>
        </a:p>
      </dgm:t>
    </dgm:pt>
    <dgm:pt modelId="{01769DE0-D773-41EE-850C-022DAAEF92CB}">
      <dgm:prSet phldrT="[Text]" custT="1"/>
      <dgm:spPr/>
      <dgm:t>
        <a:bodyPr/>
        <a:lstStyle/>
        <a:p>
          <a:r>
            <a:rPr lang="en-US" sz="2000" dirty="0"/>
            <a:t>Practical Guide</a:t>
          </a:r>
        </a:p>
      </dgm:t>
    </dgm:pt>
    <dgm:pt modelId="{6B3EAD20-EC4B-446E-97ED-BC0A84F13512}" type="parTrans" cxnId="{2493007B-923A-4501-B03E-6E6DE7EF73AC}">
      <dgm:prSet/>
      <dgm:spPr/>
      <dgm:t>
        <a:bodyPr/>
        <a:lstStyle/>
        <a:p>
          <a:endParaRPr lang="en-US"/>
        </a:p>
      </dgm:t>
    </dgm:pt>
    <dgm:pt modelId="{1D725819-3169-48CD-9CEE-4365C5E65728}" type="sibTrans" cxnId="{2493007B-923A-4501-B03E-6E6DE7EF73AC}">
      <dgm:prSet/>
      <dgm:spPr/>
      <dgm:t>
        <a:bodyPr/>
        <a:lstStyle/>
        <a:p>
          <a:endParaRPr lang="en-US"/>
        </a:p>
      </dgm:t>
    </dgm:pt>
    <dgm:pt modelId="{419899CD-43A5-4D9E-8FA6-4DA437571A30}" type="pres">
      <dgm:prSet presAssocID="{DAEACC27-B798-46B0-A516-20B947BC7862}" presName="Name0" presStyleCnt="0">
        <dgm:presLayoutVars>
          <dgm:dir/>
          <dgm:resizeHandles val="exact"/>
        </dgm:presLayoutVars>
      </dgm:prSet>
      <dgm:spPr/>
    </dgm:pt>
    <dgm:pt modelId="{8ADC932B-B536-4272-B0A6-78A0CEC7D27D}" type="pres">
      <dgm:prSet presAssocID="{DAEACC27-B798-46B0-A516-20B947BC7862}" presName="vNodes" presStyleCnt="0"/>
      <dgm:spPr/>
    </dgm:pt>
    <dgm:pt modelId="{0FB712DC-4342-42F6-97CE-50A41497C9B3}" type="pres">
      <dgm:prSet presAssocID="{61A70C62-0F06-410F-B37C-9066D60D5BA8}" presName="node" presStyleLbl="node1" presStyleIdx="0" presStyleCnt="3">
        <dgm:presLayoutVars>
          <dgm:bulletEnabled val="1"/>
        </dgm:presLayoutVars>
      </dgm:prSet>
      <dgm:spPr/>
    </dgm:pt>
    <dgm:pt modelId="{34F2B6E9-5760-4671-AA4D-DB6E7EEEEAA9}" type="pres">
      <dgm:prSet presAssocID="{FC7990B1-2B07-4FA6-AC9E-D628C421C7D4}" presName="spacerT" presStyleCnt="0"/>
      <dgm:spPr/>
    </dgm:pt>
    <dgm:pt modelId="{7A5B1E46-BB8D-4ADB-8385-731DCE8DE9F2}" type="pres">
      <dgm:prSet presAssocID="{FC7990B1-2B07-4FA6-AC9E-D628C421C7D4}" presName="sibTrans" presStyleLbl="sibTrans2D1" presStyleIdx="0" presStyleCnt="2"/>
      <dgm:spPr/>
    </dgm:pt>
    <dgm:pt modelId="{C2F7813C-C072-44D4-A9DA-CD4BB2519FE7}" type="pres">
      <dgm:prSet presAssocID="{FC7990B1-2B07-4FA6-AC9E-D628C421C7D4}" presName="spacerB" presStyleCnt="0"/>
      <dgm:spPr/>
    </dgm:pt>
    <dgm:pt modelId="{8E0AFAA6-C9D4-456F-99C0-CE361804D8BF}" type="pres">
      <dgm:prSet presAssocID="{571C27D5-BA47-42A2-9D20-BF0B781A4780}" presName="node" presStyleLbl="node1" presStyleIdx="1" presStyleCnt="3">
        <dgm:presLayoutVars>
          <dgm:bulletEnabled val="1"/>
        </dgm:presLayoutVars>
      </dgm:prSet>
      <dgm:spPr/>
    </dgm:pt>
    <dgm:pt modelId="{89226FF0-80D0-4D1F-84E9-6B08CF411028}" type="pres">
      <dgm:prSet presAssocID="{DAEACC27-B798-46B0-A516-20B947BC7862}" presName="sibTransLast" presStyleLbl="sibTrans2D1" presStyleIdx="1" presStyleCnt="2"/>
      <dgm:spPr/>
    </dgm:pt>
    <dgm:pt modelId="{532B6A41-5A94-41AC-8645-E057539CC9DD}" type="pres">
      <dgm:prSet presAssocID="{DAEACC27-B798-46B0-A516-20B947BC7862}" presName="connectorText" presStyleLbl="sibTrans2D1" presStyleIdx="1" presStyleCnt="2"/>
      <dgm:spPr/>
    </dgm:pt>
    <dgm:pt modelId="{F85C3F8F-C25E-439C-BCB7-93AB218400DB}" type="pres">
      <dgm:prSet presAssocID="{DAEACC27-B798-46B0-A516-20B947BC7862}" presName="lastNode" presStyleLbl="node1" presStyleIdx="2" presStyleCnt="3" custScaleX="56755" custScaleY="55666">
        <dgm:presLayoutVars>
          <dgm:bulletEnabled val="1"/>
        </dgm:presLayoutVars>
      </dgm:prSet>
      <dgm:spPr/>
    </dgm:pt>
  </dgm:ptLst>
  <dgm:cxnLst>
    <dgm:cxn modelId="{EF8AC40F-4124-415D-9E6B-13BD18E7A5A0}" srcId="{DAEACC27-B798-46B0-A516-20B947BC7862}" destId="{571C27D5-BA47-42A2-9D20-BF0B781A4780}" srcOrd="1" destOrd="0" parTransId="{7BA86904-E183-4F7A-BF4E-AAE1A5890521}" sibTransId="{CC1E0E7B-AF43-4E5A-BB32-A9A82620FBF9}"/>
    <dgm:cxn modelId="{DAF79323-05F0-41E1-B10E-611659F877F2}" type="presOf" srcId="{CC1E0E7B-AF43-4E5A-BB32-A9A82620FBF9}" destId="{89226FF0-80D0-4D1F-84E9-6B08CF411028}" srcOrd="0" destOrd="0" presId="urn:microsoft.com/office/officeart/2005/8/layout/equation2"/>
    <dgm:cxn modelId="{CC4A8172-49AF-40DC-8068-9473430DDBEF}" type="presOf" srcId="{FC7990B1-2B07-4FA6-AC9E-D628C421C7D4}" destId="{7A5B1E46-BB8D-4ADB-8385-731DCE8DE9F2}" srcOrd="0" destOrd="0" presId="urn:microsoft.com/office/officeart/2005/8/layout/equation2"/>
    <dgm:cxn modelId="{2493007B-923A-4501-B03E-6E6DE7EF73AC}" srcId="{DAEACC27-B798-46B0-A516-20B947BC7862}" destId="{01769DE0-D773-41EE-850C-022DAAEF92CB}" srcOrd="2" destOrd="0" parTransId="{6B3EAD20-EC4B-446E-97ED-BC0A84F13512}" sibTransId="{1D725819-3169-48CD-9CEE-4365C5E65728}"/>
    <dgm:cxn modelId="{96D6B292-36DD-44CA-9A32-62C44A56257E}" srcId="{DAEACC27-B798-46B0-A516-20B947BC7862}" destId="{61A70C62-0F06-410F-B37C-9066D60D5BA8}" srcOrd="0" destOrd="0" parTransId="{9116C58F-4B84-4A18-B890-B308CF7CF4F2}" sibTransId="{FC7990B1-2B07-4FA6-AC9E-D628C421C7D4}"/>
    <dgm:cxn modelId="{33F11DA3-CF9A-43E2-9964-348747FBB164}" type="presOf" srcId="{01769DE0-D773-41EE-850C-022DAAEF92CB}" destId="{F85C3F8F-C25E-439C-BCB7-93AB218400DB}" srcOrd="0" destOrd="0" presId="urn:microsoft.com/office/officeart/2005/8/layout/equation2"/>
    <dgm:cxn modelId="{684278A9-7986-41A3-A311-2009AA36F2E7}" type="presOf" srcId="{571C27D5-BA47-42A2-9D20-BF0B781A4780}" destId="{8E0AFAA6-C9D4-456F-99C0-CE361804D8BF}" srcOrd="0" destOrd="0" presId="urn:microsoft.com/office/officeart/2005/8/layout/equation2"/>
    <dgm:cxn modelId="{15D5B6AF-A6F8-4D8B-825A-FE7312257551}" type="presOf" srcId="{DAEACC27-B798-46B0-A516-20B947BC7862}" destId="{419899CD-43A5-4D9E-8FA6-4DA437571A30}" srcOrd="0" destOrd="0" presId="urn:microsoft.com/office/officeart/2005/8/layout/equation2"/>
    <dgm:cxn modelId="{370125BC-B52E-4DE0-BE3C-B1F892F899F8}" type="presOf" srcId="{61A70C62-0F06-410F-B37C-9066D60D5BA8}" destId="{0FB712DC-4342-42F6-97CE-50A41497C9B3}" srcOrd="0" destOrd="0" presId="urn:microsoft.com/office/officeart/2005/8/layout/equation2"/>
    <dgm:cxn modelId="{DC0236DE-A946-432D-B5C9-2069D8800A4A}" type="presOf" srcId="{CC1E0E7B-AF43-4E5A-BB32-A9A82620FBF9}" destId="{532B6A41-5A94-41AC-8645-E057539CC9DD}" srcOrd="1" destOrd="0" presId="urn:microsoft.com/office/officeart/2005/8/layout/equation2"/>
    <dgm:cxn modelId="{0BCB2627-72D0-46B1-BFD3-71964C80342A}" type="presParOf" srcId="{419899CD-43A5-4D9E-8FA6-4DA437571A30}" destId="{8ADC932B-B536-4272-B0A6-78A0CEC7D27D}" srcOrd="0" destOrd="0" presId="urn:microsoft.com/office/officeart/2005/8/layout/equation2"/>
    <dgm:cxn modelId="{A80503EC-BDC7-4730-A8B5-D4100EDEE2E1}" type="presParOf" srcId="{8ADC932B-B536-4272-B0A6-78A0CEC7D27D}" destId="{0FB712DC-4342-42F6-97CE-50A41497C9B3}" srcOrd="0" destOrd="0" presId="urn:microsoft.com/office/officeart/2005/8/layout/equation2"/>
    <dgm:cxn modelId="{352658F2-9A21-4047-8C36-CB90039CF74A}" type="presParOf" srcId="{8ADC932B-B536-4272-B0A6-78A0CEC7D27D}" destId="{34F2B6E9-5760-4671-AA4D-DB6E7EEEEAA9}" srcOrd="1" destOrd="0" presId="urn:microsoft.com/office/officeart/2005/8/layout/equation2"/>
    <dgm:cxn modelId="{2E5A5A9D-FD99-4541-BA8E-6369E017AF88}" type="presParOf" srcId="{8ADC932B-B536-4272-B0A6-78A0CEC7D27D}" destId="{7A5B1E46-BB8D-4ADB-8385-731DCE8DE9F2}" srcOrd="2" destOrd="0" presId="urn:microsoft.com/office/officeart/2005/8/layout/equation2"/>
    <dgm:cxn modelId="{600AECF3-5509-406E-9B15-4D8909EF39A4}" type="presParOf" srcId="{8ADC932B-B536-4272-B0A6-78A0CEC7D27D}" destId="{C2F7813C-C072-44D4-A9DA-CD4BB2519FE7}" srcOrd="3" destOrd="0" presId="urn:microsoft.com/office/officeart/2005/8/layout/equation2"/>
    <dgm:cxn modelId="{DF20A884-AA20-4C31-9EB8-D0D5F626A359}" type="presParOf" srcId="{8ADC932B-B536-4272-B0A6-78A0CEC7D27D}" destId="{8E0AFAA6-C9D4-456F-99C0-CE361804D8BF}" srcOrd="4" destOrd="0" presId="urn:microsoft.com/office/officeart/2005/8/layout/equation2"/>
    <dgm:cxn modelId="{8C332A57-0A64-4C47-8B13-730786508AA8}" type="presParOf" srcId="{419899CD-43A5-4D9E-8FA6-4DA437571A30}" destId="{89226FF0-80D0-4D1F-84E9-6B08CF411028}" srcOrd="1" destOrd="0" presId="urn:microsoft.com/office/officeart/2005/8/layout/equation2"/>
    <dgm:cxn modelId="{DE4A0C7A-B4FE-4883-BA17-AD550C4C8423}" type="presParOf" srcId="{89226FF0-80D0-4D1F-84E9-6B08CF411028}" destId="{532B6A41-5A94-41AC-8645-E057539CC9DD}" srcOrd="0" destOrd="0" presId="urn:microsoft.com/office/officeart/2005/8/layout/equation2"/>
    <dgm:cxn modelId="{85BF8309-EA06-4F6E-A0D0-1E2E691D7846}" type="presParOf" srcId="{419899CD-43A5-4D9E-8FA6-4DA437571A30}" destId="{F85C3F8F-C25E-439C-BCB7-93AB218400DB}" srcOrd="2" destOrd="0" presId="urn:microsoft.com/office/officeart/2005/8/layout/equati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8EAA15A-DD0C-4026-AC42-A8B62CDAFEC6}">
      <dsp:nvSpPr>
        <dsp:cNvPr id="0" name=""/>
        <dsp:cNvSpPr/>
      </dsp:nvSpPr>
      <dsp:spPr>
        <a:xfrm>
          <a:off x="4050983" y="968852"/>
          <a:ext cx="2413632" cy="2413632"/>
        </a:xfrm>
        <a:prstGeom prst="ellipse">
          <a:avLst/>
        </a:prstGeom>
        <a:solidFill>
          <a:schemeClr val="accent2">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43180" tIns="43180" rIns="43180" bIns="43180" numCol="1" spcCol="1270" anchor="ctr" anchorCtr="0">
          <a:noAutofit/>
        </a:bodyPr>
        <a:lstStyle/>
        <a:p>
          <a:pPr marL="0" lvl="0" indent="0" algn="ctr" defTabSz="1511300">
            <a:lnSpc>
              <a:spcPct val="90000"/>
            </a:lnSpc>
            <a:spcBef>
              <a:spcPct val="0"/>
            </a:spcBef>
            <a:spcAft>
              <a:spcPct val="35000"/>
            </a:spcAft>
            <a:buNone/>
          </a:pPr>
          <a:r>
            <a:rPr lang="en-US" sz="3400" kern="1200" dirty="0"/>
            <a:t>Research Team</a:t>
          </a:r>
        </a:p>
      </dsp:txBody>
      <dsp:txXfrm>
        <a:off x="4404451" y="1322320"/>
        <a:ext cx="1706696" cy="1706696"/>
      </dsp:txXfrm>
    </dsp:sp>
    <dsp:sp modelId="{CDB8B43C-5443-4246-8D85-0A6520214459}">
      <dsp:nvSpPr>
        <dsp:cNvPr id="0" name=""/>
        <dsp:cNvSpPr/>
      </dsp:nvSpPr>
      <dsp:spPr>
        <a:xfrm>
          <a:off x="4654391" y="430"/>
          <a:ext cx="1206816" cy="1206816"/>
        </a:xfrm>
        <a:prstGeom prst="ellipse">
          <a:avLst/>
        </a:prstGeom>
        <a:solidFill>
          <a:schemeClr val="accent3">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16510" tIns="16510" rIns="16510" bIns="16510" numCol="1" spcCol="1270" anchor="ctr" anchorCtr="0">
          <a:noAutofit/>
        </a:bodyPr>
        <a:lstStyle/>
        <a:p>
          <a:pPr marL="0" lvl="0" indent="0" algn="ctr" defTabSz="577850">
            <a:lnSpc>
              <a:spcPct val="90000"/>
            </a:lnSpc>
            <a:spcBef>
              <a:spcPct val="0"/>
            </a:spcBef>
            <a:spcAft>
              <a:spcPct val="35000"/>
            </a:spcAft>
            <a:buNone/>
          </a:pPr>
          <a:r>
            <a:rPr lang="en-US" sz="1300" kern="1200" dirty="0"/>
            <a:t>Other Experts as Consultants</a:t>
          </a:r>
        </a:p>
      </dsp:txBody>
      <dsp:txXfrm>
        <a:off x="4831125" y="177164"/>
        <a:ext cx="853348" cy="853348"/>
      </dsp:txXfrm>
    </dsp:sp>
    <dsp:sp modelId="{B88C2802-0B2A-4230-94C7-C47AE24A961F}">
      <dsp:nvSpPr>
        <dsp:cNvPr id="0" name=""/>
        <dsp:cNvSpPr/>
      </dsp:nvSpPr>
      <dsp:spPr>
        <a:xfrm>
          <a:off x="6226221" y="1572260"/>
          <a:ext cx="1206816" cy="1206816"/>
        </a:xfrm>
        <a:prstGeom prst="ellipse">
          <a:avLst/>
        </a:prstGeom>
        <a:solidFill>
          <a:schemeClr val="accent4">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16510" tIns="16510" rIns="16510" bIns="16510" numCol="1" spcCol="1270" anchor="ctr" anchorCtr="0">
          <a:noAutofit/>
        </a:bodyPr>
        <a:lstStyle/>
        <a:p>
          <a:pPr marL="0" lvl="0" indent="0" algn="ctr" defTabSz="577850">
            <a:lnSpc>
              <a:spcPct val="90000"/>
            </a:lnSpc>
            <a:spcBef>
              <a:spcPct val="0"/>
            </a:spcBef>
            <a:spcAft>
              <a:spcPct val="35000"/>
            </a:spcAft>
            <a:buNone/>
          </a:pPr>
          <a:r>
            <a:rPr lang="en-US" sz="1300" kern="1200" dirty="0"/>
            <a:t>Consultant</a:t>
          </a:r>
        </a:p>
      </dsp:txBody>
      <dsp:txXfrm>
        <a:off x="6402955" y="1748994"/>
        <a:ext cx="853348" cy="853348"/>
      </dsp:txXfrm>
    </dsp:sp>
    <dsp:sp modelId="{FA9045FF-AE4D-4712-872D-C6A5505A53AB}">
      <dsp:nvSpPr>
        <dsp:cNvPr id="0" name=""/>
        <dsp:cNvSpPr/>
      </dsp:nvSpPr>
      <dsp:spPr>
        <a:xfrm>
          <a:off x="4654391" y="3144090"/>
          <a:ext cx="1206816" cy="1206816"/>
        </a:xfrm>
        <a:prstGeom prst="ellipse">
          <a:avLst/>
        </a:prstGeom>
        <a:solidFill>
          <a:schemeClr val="accent5">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16510" tIns="16510" rIns="16510" bIns="16510" numCol="1" spcCol="1270" anchor="ctr" anchorCtr="0">
          <a:noAutofit/>
        </a:bodyPr>
        <a:lstStyle/>
        <a:p>
          <a:pPr marL="0" lvl="0" indent="0" algn="ctr" defTabSz="577850">
            <a:lnSpc>
              <a:spcPct val="90000"/>
            </a:lnSpc>
            <a:spcBef>
              <a:spcPct val="0"/>
            </a:spcBef>
            <a:spcAft>
              <a:spcPct val="35000"/>
            </a:spcAft>
            <a:buNone/>
          </a:pPr>
          <a:r>
            <a:rPr lang="en-US" sz="1300" kern="1200" dirty="0"/>
            <a:t>Consultant</a:t>
          </a:r>
        </a:p>
      </dsp:txBody>
      <dsp:txXfrm>
        <a:off x="4831125" y="3320824"/>
        <a:ext cx="853348" cy="853348"/>
      </dsp:txXfrm>
    </dsp:sp>
    <dsp:sp modelId="{17710A88-2F91-4D0A-9673-D2F3AF10E466}">
      <dsp:nvSpPr>
        <dsp:cNvPr id="0" name=""/>
        <dsp:cNvSpPr/>
      </dsp:nvSpPr>
      <dsp:spPr>
        <a:xfrm>
          <a:off x="3082561" y="1572260"/>
          <a:ext cx="1206816" cy="1206816"/>
        </a:xfrm>
        <a:prstGeom prst="ellipse">
          <a:avLst/>
        </a:prstGeom>
        <a:solidFill>
          <a:schemeClr val="accent6">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16510" tIns="16510" rIns="16510" bIns="16510" numCol="1" spcCol="1270" anchor="ctr" anchorCtr="0">
          <a:noAutofit/>
        </a:bodyPr>
        <a:lstStyle/>
        <a:p>
          <a:pPr marL="0" lvl="0" indent="0" algn="ctr" defTabSz="577850">
            <a:lnSpc>
              <a:spcPct val="90000"/>
            </a:lnSpc>
            <a:spcBef>
              <a:spcPct val="0"/>
            </a:spcBef>
            <a:spcAft>
              <a:spcPct val="35000"/>
            </a:spcAft>
            <a:buNone/>
          </a:pPr>
          <a:r>
            <a:rPr lang="en-US" sz="1300" kern="1200" dirty="0"/>
            <a:t>Consultant</a:t>
          </a:r>
        </a:p>
      </dsp:txBody>
      <dsp:txXfrm>
        <a:off x="3259295" y="1748994"/>
        <a:ext cx="853348" cy="85334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1A64388-AA70-4F92-889A-505F64CC1A8C}">
      <dsp:nvSpPr>
        <dsp:cNvPr id="0" name=""/>
        <dsp:cNvSpPr/>
      </dsp:nvSpPr>
      <dsp:spPr>
        <a:xfrm>
          <a:off x="162691" y="1685"/>
          <a:ext cx="1342334" cy="1342334"/>
        </a:xfrm>
        <a:prstGeom prst="ellipse">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1333500">
            <a:lnSpc>
              <a:spcPct val="90000"/>
            </a:lnSpc>
            <a:spcBef>
              <a:spcPct val="0"/>
            </a:spcBef>
            <a:spcAft>
              <a:spcPct val="35000"/>
            </a:spcAft>
            <a:buNone/>
          </a:pPr>
          <a:endParaRPr lang="en-US" sz="3000" kern="1200"/>
        </a:p>
      </dsp:txBody>
      <dsp:txXfrm>
        <a:off x="359271" y="198265"/>
        <a:ext cx="949174" cy="949174"/>
      </dsp:txXfrm>
    </dsp:sp>
    <dsp:sp modelId="{E8729A04-DD8C-4771-9ED8-FAA0FE4EC04C}">
      <dsp:nvSpPr>
        <dsp:cNvPr id="0" name=""/>
        <dsp:cNvSpPr/>
      </dsp:nvSpPr>
      <dsp:spPr>
        <a:xfrm>
          <a:off x="444582" y="1453017"/>
          <a:ext cx="778553" cy="778553"/>
        </a:xfrm>
        <a:prstGeom prst="mathPlus">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77850">
            <a:lnSpc>
              <a:spcPct val="90000"/>
            </a:lnSpc>
            <a:spcBef>
              <a:spcPct val="0"/>
            </a:spcBef>
            <a:spcAft>
              <a:spcPct val="35000"/>
            </a:spcAft>
            <a:buNone/>
          </a:pPr>
          <a:endParaRPr lang="en-US" sz="1300" kern="1200"/>
        </a:p>
      </dsp:txBody>
      <dsp:txXfrm>
        <a:off x="547779" y="1750736"/>
        <a:ext cx="572159" cy="183115"/>
      </dsp:txXfrm>
    </dsp:sp>
    <dsp:sp modelId="{99DF51C1-F5BD-45EA-A998-75444892C0C7}">
      <dsp:nvSpPr>
        <dsp:cNvPr id="0" name=""/>
        <dsp:cNvSpPr/>
      </dsp:nvSpPr>
      <dsp:spPr>
        <a:xfrm>
          <a:off x="162691" y="2340568"/>
          <a:ext cx="1342334" cy="1342334"/>
        </a:xfrm>
        <a:prstGeom prst="ellipse">
          <a:avLst/>
        </a:prstGeom>
        <a:solidFill>
          <a:schemeClr val="accent4">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1333500">
            <a:lnSpc>
              <a:spcPct val="90000"/>
            </a:lnSpc>
            <a:spcBef>
              <a:spcPct val="0"/>
            </a:spcBef>
            <a:spcAft>
              <a:spcPct val="35000"/>
            </a:spcAft>
            <a:buNone/>
          </a:pPr>
          <a:endParaRPr lang="en-US" sz="3000" kern="1200"/>
        </a:p>
      </dsp:txBody>
      <dsp:txXfrm>
        <a:off x="359271" y="2537148"/>
        <a:ext cx="949174" cy="949174"/>
      </dsp:txXfrm>
    </dsp:sp>
    <dsp:sp modelId="{84DF7CC4-36BD-45A4-8020-3DDCE74529CB}">
      <dsp:nvSpPr>
        <dsp:cNvPr id="0" name=""/>
        <dsp:cNvSpPr/>
      </dsp:nvSpPr>
      <dsp:spPr>
        <a:xfrm>
          <a:off x="1706376" y="1592619"/>
          <a:ext cx="426862" cy="499348"/>
        </a:xfrm>
        <a:prstGeom prst="rightArrow">
          <a:avLst>
            <a:gd name="adj1" fmla="val 60000"/>
            <a:gd name="adj2" fmla="val 50000"/>
          </a:avLst>
        </a:prstGeom>
        <a:solidFill>
          <a:schemeClr val="accent5">
            <a:hueOff val="-6758543"/>
            <a:satOff val="-17419"/>
            <a:lumOff val="-11765"/>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933450">
            <a:lnSpc>
              <a:spcPct val="90000"/>
            </a:lnSpc>
            <a:spcBef>
              <a:spcPct val="0"/>
            </a:spcBef>
            <a:spcAft>
              <a:spcPct val="35000"/>
            </a:spcAft>
            <a:buNone/>
          </a:pPr>
          <a:endParaRPr lang="en-US" sz="2100" kern="1200"/>
        </a:p>
      </dsp:txBody>
      <dsp:txXfrm>
        <a:off x="1706376" y="1692489"/>
        <a:ext cx="298803" cy="299608"/>
      </dsp:txXfrm>
    </dsp:sp>
    <dsp:sp modelId="{FDFEF526-B099-4E14-98D0-FC3E456D3C8E}">
      <dsp:nvSpPr>
        <dsp:cNvPr id="0" name=""/>
        <dsp:cNvSpPr/>
      </dsp:nvSpPr>
      <dsp:spPr>
        <a:xfrm>
          <a:off x="2310426" y="499959"/>
          <a:ext cx="2684668" cy="2684668"/>
        </a:xfrm>
        <a:prstGeom prst="ellipse">
          <a:avLst/>
        </a:prstGeom>
        <a:solidFill>
          <a:schemeClr val="accent5">
            <a:hueOff val="-6758543"/>
            <a:satOff val="-17419"/>
            <a:lumOff val="-11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2667000">
            <a:lnSpc>
              <a:spcPct val="90000"/>
            </a:lnSpc>
            <a:spcBef>
              <a:spcPct val="0"/>
            </a:spcBef>
            <a:spcAft>
              <a:spcPct val="35000"/>
            </a:spcAft>
            <a:buNone/>
          </a:pPr>
          <a:endParaRPr lang="en-US" sz="6000" kern="1200"/>
        </a:p>
      </dsp:txBody>
      <dsp:txXfrm>
        <a:off x="2703587" y="893120"/>
        <a:ext cx="1898346" cy="189834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893B7EF-A1B4-4D60-95D1-C77020310791}">
      <dsp:nvSpPr>
        <dsp:cNvPr id="0" name=""/>
        <dsp:cNvSpPr/>
      </dsp:nvSpPr>
      <dsp:spPr>
        <a:xfrm>
          <a:off x="1123838" y="248709"/>
          <a:ext cx="3095053" cy="3095053"/>
        </a:xfrm>
        <a:prstGeom prst="pie">
          <a:avLst>
            <a:gd name="adj1" fmla="val 16200000"/>
            <a:gd name="adj2" fmla="val 180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1466850">
            <a:lnSpc>
              <a:spcPct val="90000"/>
            </a:lnSpc>
            <a:spcBef>
              <a:spcPct val="0"/>
            </a:spcBef>
            <a:spcAft>
              <a:spcPct val="35000"/>
            </a:spcAft>
            <a:buNone/>
          </a:pPr>
          <a:endParaRPr lang="en-US" sz="3300" kern="1200"/>
        </a:p>
      </dsp:txBody>
      <dsp:txXfrm>
        <a:off x="2806589" y="819820"/>
        <a:ext cx="1050107" cy="1031684"/>
      </dsp:txXfrm>
    </dsp:sp>
    <dsp:sp modelId="{B4A53CDF-159A-4E42-9331-1CCC9ACD6B15}">
      <dsp:nvSpPr>
        <dsp:cNvPr id="0" name=""/>
        <dsp:cNvSpPr/>
      </dsp:nvSpPr>
      <dsp:spPr>
        <a:xfrm>
          <a:off x="964295" y="340824"/>
          <a:ext cx="3095053" cy="3095053"/>
        </a:xfrm>
        <a:prstGeom prst="pie">
          <a:avLst>
            <a:gd name="adj1" fmla="val 1800000"/>
            <a:gd name="adj2" fmla="val 9000000"/>
          </a:avLst>
        </a:prstGeom>
        <a:solidFill>
          <a:srgbClr val="FF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5880" tIns="55880" rIns="55880" bIns="55880" numCol="1" spcCol="1270" anchor="ctr" anchorCtr="0">
          <a:noAutofit/>
        </a:bodyPr>
        <a:lstStyle/>
        <a:p>
          <a:pPr marL="0" lvl="0" indent="0" algn="ctr" defTabSz="1955800">
            <a:lnSpc>
              <a:spcPct val="90000"/>
            </a:lnSpc>
            <a:spcBef>
              <a:spcPct val="0"/>
            </a:spcBef>
            <a:spcAft>
              <a:spcPct val="35000"/>
            </a:spcAft>
            <a:buNone/>
          </a:pPr>
          <a:endParaRPr lang="en-US" sz="4400" kern="1200"/>
        </a:p>
      </dsp:txBody>
      <dsp:txXfrm>
        <a:off x="1811750" y="2293656"/>
        <a:ext cx="1400143" cy="957992"/>
      </dsp:txXfrm>
    </dsp:sp>
    <dsp:sp modelId="{FE676D32-3B22-4D34-8BE3-4A6423349F70}">
      <dsp:nvSpPr>
        <dsp:cNvPr id="0" name=""/>
        <dsp:cNvSpPr/>
      </dsp:nvSpPr>
      <dsp:spPr>
        <a:xfrm>
          <a:off x="964295" y="340824"/>
          <a:ext cx="3095053" cy="3095053"/>
        </a:xfrm>
        <a:prstGeom prst="pie">
          <a:avLst>
            <a:gd name="adj1" fmla="val 9000000"/>
            <a:gd name="adj2" fmla="val 16200000"/>
          </a:avLst>
        </a:prstGeom>
        <a:solidFill>
          <a:schemeClr val="accent4">
            <a:hueOff val="9800891"/>
            <a:satOff val="-40777"/>
            <a:lumOff val="960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1466850">
            <a:lnSpc>
              <a:spcPct val="90000"/>
            </a:lnSpc>
            <a:spcBef>
              <a:spcPct val="0"/>
            </a:spcBef>
            <a:spcAft>
              <a:spcPct val="35000"/>
            </a:spcAft>
            <a:buNone/>
          </a:pPr>
          <a:endParaRPr lang="en-US" sz="3300" kern="1200" dirty="0"/>
        </a:p>
      </dsp:txBody>
      <dsp:txXfrm>
        <a:off x="1295908" y="948781"/>
        <a:ext cx="1050107" cy="1031684"/>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FB712DC-4342-42F6-97CE-50A41497C9B3}">
      <dsp:nvSpPr>
        <dsp:cNvPr id="0" name=""/>
        <dsp:cNvSpPr/>
      </dsp:nvSpPr>
      <dsp:spPr>
        <a:xfrm>
          <a:off x="3088069" y="147"/>
          <a:ext cx="1586582" cy="1586582"/>
        </a:xfrm>
        <a:prstGeom prst="ellipse">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666750">
            <a:lnSpc>
              <a:spcPct val="90000"/>
            </a:lnSpc>
            <a:spcBef>
              <a:spcPct val="0"/>
            </a:spcBef>
            <a:spcAft>
              <a:spcPct val="35000"/>
            </a:spcAft>
            <a:buNone/>
          </a:pPr>
          <a:r>
            <a:rPr lang="en-US" sz="1500" kern="1200" dirty="0"/>
            <a:t>Empirical</a:t>
          </a:r>
        </a:p>
      </dsp:txBody>
      <dsp:txXfrm>
        <a:off x="3320419" y="232497"/>
        <a:ext cx="1121882" cy="1121882"/>
      </dsp:txXfrm>
    </dsp:sp>
    <dsp:sp modelId="{7A5B1E46-BB8D-4ADB-8385-731DCE8DE9F2}">
      <dsp:nvSpPr>
        <dsp:cNvPr id="0" name=""/>
        <dsp:cNvSpPr/>
      </dsp:nvSpPr>
      <dsp:spPr>
        <a:xfrm>
          <a:off x="3421251" y="1715560"/>
          <a:ext cx="920217" cy="920217"/>
        </a:xfrm>
        <a:prstGeom prst="mathPlus">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None/>
          </a:pPr>
          <a:endParaRPr lang="en-US" sz="1200" kern="1200"/>
        </a:p>
      </dsp:txBody>
      <dsp:txXfrm>
        <a:off x="3543226" y="2067451"/>
        <a:ext cx="676267" cy="216435"/>
      </dsp:txXfrm>
    </dsp:sp>
    <dsp:sp modelId="{8E0AFAA6-C9D4-456F-99C0-CE361804D8BF}">
      <dsp:nvSpPr>
        <dsp:cNvPr id="0" name=""/>
        <dsp:cNvSpPr/>
      </dsp:nvSpPr>
      <dsp:spPr>
        <a:xfrm>
          <a:off x="3088069" y="2764608"/>
          <a:ext cx="1586582" cy="1586582"/>
        </a:xfrm>
        <a:prstGeom prst="ellipse">
          <a:avLst/>
        </a:prstGeom>
        <a:solidFill>
          <a:schemeClr val="accent4">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666750">
            <a:lnSpc>
              <a:spcPct val="90000"/>
            </a:lnSpc>
            <a:spcBef>
              <a:spcPct val="0"/>
            </a:spcBef>
            <a:spcAft>
              <a:spcPct val="35000"/>
            </a:spcAft>
            <a:buNone/>
          </a:pPr>
          <a:r>
            <a:rPr lang="en-US" sz="1500" kern="1200" dirty="0"/>
            <a:t>Philosophical</a:t>
          </a:r>
        </a:p>
      </dsp:txBody>
      <dsp:txXfrm>
        <a:off x="3320419" y="2996958"/>
        <a:ext cx="1121882" cy="1121882"/>
      </dsp:txXfrm>
    </dsp:sp>
    <dsp:sp modelId="{89226FF0-80D0-4D1F-84E9-6B08CF411028}">
      <dsp:nvSpPr>
        <dsp:cNvPr id="0" name=""/>
        <dsp:cNvSpPr/>
      </dsp:nvSpPr>
      <dsp:spPr>
        <a:xfrm>
          <a:off x="4912639" y="1880564"/>
          <a:ext cx="504533" cy="590208"/>
        </a:xfrm>
        <a:prstGeom prst="rightArrow">
          <a:avLst>
            <a:gd name="adj1" fmla="val 60000"/>
            <a:gd name="adj2" fmla="val 50000"/>
          </a:avLst>
        </a:prstGeom>
        <a:solidFill>
          <a:schemeClr val="accent5">
            <a:hueOff val="-6758543"/>
            <a:satOff val="-17419"/>
            <a:lumOff val="-11765"/>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None/>
          </a:pPr>
          <a:endParaRPr lang="en-US" sz="1200" kern="1200"/>
        </a:p>
      </dsp:txBody>
      <dsp:txXfrm>
        <a:off x="4912639" y="1998606"/>
        <a:ext cx="353173" cy="354124"/>
      </dsp:txXfrm>
    </dsp:sp>
    <dsp:sp modelId="{F85C3F8F-C25E-439C-BCB7-93AB218400DB}">
      <dsp:nvSpPr>
        <dsp:cNvPr id="0" name=""/>
        <dsp:cNvSpPr/>
      </dsp:nvSpPr>
      <dsp:spPr>
        <a:xfrm>
          <a:off x="5626601" y="1292482"/>
          <a:ext cx="1800929" cy="1766373"/>
        </a:xfrm>
        <a:prstGeom prst="ellipse">
          <a:avLst/>
        </a:prstGeom>
        <a:solidFill>
          <a:schemeClr val="accent5">
            <a:hueOff val="-6758543"/>
            <a:satOff val="-17419"/>
            <a:lumOff val="-11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en-US" sz="2000" kern="1200" dirty="0"/>
            <a:t>Practical Guide</a:t>
          </a:r>
        </a:p>
      </dsp:txBody>
      <dsp:txXfrm>
        <a:off x="5890341" y="1551161"/>
        <a:ext cx="1273449" cy="1249015"/>
      </dsp:txXfrm>
    </dsp:sp>
  </dsp:spTree>
</dsp:drawing>
</file>

<file path=ppt/diagrams/layout1.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equation2">
  <dgm:title val=""/>
  <dgm:desc val=""/>
  <dgm:catLst>
    <dgm:cat type="relationship" pri="18000"/>
    <dgm:cat type="process" pri="2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linDir" val="fromL"/>
          <dgm:param type="fallback" val="2D"/>
        </dgm:alg>
      </dgm:if>
      <dgm:else name="Name3">
        <dgm:alg type="lin">
          <dgm:param type="linDir" val="fromR"/>
          <dgm:param type="fallback" val="2D"/>
        </dgm:alg>
      </dgm:else>
    </dgm:choose>
    <dgm:shape xmlns:r="http://schemas.openxmlformats.org/officeDocument/2006/relationships" r:blip="">
      <dgm:adjLst/>
    </dgm:shape>
    <dgm:presOf/>
    <dgm:choose name="Name4">
      <dgm:if name="Name5" axis="ch" ptType="node" func="cnt" op="gte" val="3">
        <dgm:constrLst>
          <dgm:constr type="h" for="des" forName="node" refType="w" fact="0.5"/>
          <dgm:constr type="w" for="ch" forName="lastNode" refType="w"/>
          <dgm:constr type="w" for="des" forName="node" refType="h" refFor="des" refForName="node"/>
          <dgm:constr type="w" for="ch" forName="sibTransLast" refType="h" refFor="des" refForName="node" fact="0.6"/>
          <dgm:constr type="h" for="des" forName="sibTrans" refType="h" refFor="des" refForName="node" op="equ" fact="0.58"/>
          <dgm:constr type="w" for="des" forName="sibTrans" refType="h" refFor="des" refForName="sibTrans" op="equ"/>
          <dgm:constr type="primFontSz" for="ch" forName="lastNode" op="equ" val="65"/>
          <dgm:constr type="primFontSz" for="des" forName="node" op="equ" val="65"/>
          <dgm:constr type="primFontSz" for="des" forName="sibTrans" val="55"/>
          <dgm:constr type="primFontSz" for="des" forName="sibTrans" refType="primFontSz" refFor="des" refForName="node" op="lte" fact="0.8"/>
          <dgm:constr type="primFontSz" for="des" forName="connectorText" refType="primFontSz" refFor="des" refForName="node" op="lte" fact="0.8"/>
          <dgm:constr type="primFontSz" for="des" forName="connectorText" refType="primFontSz" refFor="des" refForName="sibTrans" op="equ"/>
          <dgm:constr type="h" for="des" forName="spacerT" refType="h" refFor="des" refForName="sibTrans" fact="0.14"/>
          <dgm:constr type="h" for="des" forName="spacerB" refType="h" refFor="des" refForName="sibTrans" fact="0.14"/>
        </dgm:constrLst>
      </dgm:if>
      <dgm:else name="Name6">
        <dgm:constrLst>
          <dgm:constr type="h" for="des" forName="node" refType="w"/>
          <dgm:constr type="w" for="ch" forName="lastNode" refType="w"/>
          <dgm:constr type="w" for="des" forName="node" refType="h" refFor="des" refForName="node"/>
          <dgm:constr type="w" for="ch" forName="sibTransLast" refType="h" refFor="des" refForName="node" fact="0.6"/>
          <dgm:constr type="h" for="des" forName="sibTrans" refType="h" refFor="des" refForName="node" op="equ" fact="0.58"/>
          <dgm:constr type="w" for="des" forName="sibTrans" refType="h" refFor="des" refForName="sibTrans" op="equ"/>
          <dgm:constr type="primFontSz" for="des" forName="node" val="65"/>
          <dgm:constr type="primFontSz" for="ch" forName="lastNode" refType="primFontSz" refFor="des" refForName="node" op="equ"/>
          <dgm:constr type="primFontSz" for="des" forName="sibTrans" val="55"/>
          <dgm:constr type="primFontSz" for="des" forName="connectorText" refType="primFontSz" refFor="des" refForName="node" op="lte" fact="0.8"/>
          <dgm:constr type="primFontSz" for="des" forName="connectorText" refType="primFontSz" refFor="des" refForName="sibTrans" op="equ"/>
          <dgm:constr type="h" for="des" forName="spacerT" refType="h" refFor="des" refForName="sibTrans" fact="0.14"/>
          <dgm:constr type="h" for="des" forName="spacerB" refType="h" refFor="des" refForName="sibTrans" fact="0.14"/>
        </dgm:constrLst>
      </dgm:else>
    </dgm:choose>
    <dgm:ruleLst/>
    <dgm:choose name="Name7">
      <dgm:if name="Name8" axis="ch" ptType="node" func="cnt" op="gte" val="1">
        <dgm:layoutNode name="vNodes">
          <dgm:alg type="lin">
            <dgm:param type="linDir" val="fromT"/>
            <dgm:param type="fallback" val="2D"/>
          </dgm:alg>
          <dgm:shape xmlns:r="http://schemas.openxmlformats.org/officeDocument/2006/relationships" r:blip="">
            <dgm:adjLst/>
          </dgm:shape>
          <dgm:presOf/>
          <dgm:constrLst/>
          <dgm:ruleLst/>
          <dgm:forEach name="Name9" axis="ch" ptType="node">
            <dgm:choose name="Name10">
              <dgm:if name="Name11" axis="self" func="revPos" op="neq" val="1">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choose name="Name12">
                  <dgm:if name="Name13" axis="self" ptType="node" func="revPos" op="gt" val="2">
                    <dgm:forEach name="sibTransForEach" axis="followSib" ptType="sibTrans" cnt="1">
                      <dgm:layoutNode name="spacerT">
                        <dgm:alg type="sp"/>
                        <dgm:shape xmlns:r="http://schemas.openxmlformats.org/officeDocument/2006/relationships" r:blip="">
                          <dgm:adjLst/>
                        </dgm:shape>
                        <dgm:presOf axis="self"/>
                        <dgm:constrLst/>
                        <dgm:ruleLst/>
                      </dgm:layoutNode>
                      <dgm:layoutNode name="sibTrans">
                        <dgm:alg type="tx"/>
                        <dgm:shape xmlns:r="http://schemas.openxmlformats.org/officeDocument/2006/relationships" type="mathPlus" r:blip="">
                          <dgm:adjLst/>
                        </dgm:shape>
                        <dgm:presOf axis="self"/>
                        <dgm:constrLst>
                          <dgm:constr type="h" refType="w"/>
                          <dgm:constr type="lMarg"/>
                          <dgm:constr type="rMarg"/>
                          <dgm:constr type="tMarg"/>
                          <dgm:constr type="bMarg"/>
                        </dgm:constrLst>
                        <dgm:ruleLst>
                          <dgm:rule type="primFontSz" val="5" fact="NaN" max="NaN"/>
                        </dgm:ruleLst>
                      </dgm:layoutNode>
                      <dgm:layoutNode name="spacerB">
                        <dgm:alg type="sp"/>
                        <dgm:shape xmlns:r="http://schemas.openxmlformats.org/officeDocument/2006/relationships" r:blip="">
                          <dgm:adjLst/>
                        </dgm:shape>
                        <dgm:presOf axis="self"/>
                        <dgm:constrLst/>
                        <dgm:ruleLst/>
                      </dgm:layoutNode>
                    </dgm:forEach>
                  </dgm:if>
                  <dgm:else name="Name14"/>
                </dgm:choose>
              </dgm:if>
              <dgm:else name="Name15"/>
            </dgm:choose>
          </dgm:forEach>
        </dgm:layoutNode>
        <dgm:choose name="Name16">
          <dgm:if name="Name17" axis="ch" ptType="node" func="cnt" op="gt" val="1">
            <dgm:layoutNode name="sibTransLast">
              <dgm:alg type="conn">
                <dgm:param type="begPts" val="auto"/>
                <dgm:param type="endPts" val="auto"/>
                <dgm:param type="srcNode" val="vNodes"/>
                <dgm:param type="dstNode" val="lastNode"/>
              </dgm:alg>
              <dgm:shape xmlns:r="http://schemas.openxmlformats.org/officeDocument/2006/relationships" type="conn" r:blip="">
                <dgm:adjLst/>
              </dgm:shape>
              <dgm:presOf axis="ch" ptType="sibTrans" st="-1" cnt="1"/>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ch desOrSelf" ptType="sibTrans sibTrans" st="-1 1" cnt="1 0"/>
                <dgm:constrLst>
                  <dgm:constr type="lMarg"/>
                  <dgm:constr type="rMarg"/>
                  <dgm:constr type="tMarg"/>
                  <dgm:constr type="bMarg"/>
                </dgm:constrLst>
                <dgm:ruleLst>
                  <dgm:rule type="primFontSz" val="5" fact="NaN" max="NaN"/>
                </dgm:ruleLst>
              </dgm:layoutNode>
            </dgm:layoutNode>
          </dgm:if>
          <dgm:else name="Name18"/>
        </dgm:choose>
        <dgm:layoutNode name="lastNode">
          <dgm:varLst>
            <dgm:bulletEnabled val="1"/>
          </dgm:varLst>
          <dgm:alg type="tx">
            <dgm:param type="txAnchorVertCh" val="mid"/>
          </dgm:alg>
          <dgm:shape xmlns:r="http://schemas.openxmlformats.org/officeDocument/2006/relationships" type="ellipse" r:blip="">
            <dgm:adjLst/>
          </dgm:shape>
          <dgm:presOf axis="ch desOrSelf" ptType="node node" st="-1 1" cnt="1 0"/>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if>
      <dgm:else name="Name19"/>
    </dgm:choose>
  </dgm:layoutNode>
</dgm:layoutDef>
</file>

<file path=ppt/diagrams/layout3.xml><?xml version="1.0" encoding="utf-8"?>
<dgm:layoutDef xmlns:dgm="http://schemas.openxmlformats.org/drawingml/2006/diagram" xmlns:a="http://schemas.openxmlformats.org/drawingml/2006/main" uniqueId="urn:microsoft.com/office/officeart/2005/8/layout/chart3">
  <dgm:title val=""/>
  <dgm:desc val=""/>
  <dgm:catLst>
    <dgm:cat type="relationship" pri="27000"/>
    <dgm:cat type="cycle" pri="8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ompositeShape">
    <dgm:varLst>
      <dgm:chMax val="7"/>
      <dgm:dir/>
      <dgm:resizeHandles val="exact"/>
    </dgm:varLst>
    <dgm:alg type="composite">
      <dgm:param type="horzAlign" val="ctr"/>
      <dgm:param type="vertAlign" val="mid"/>
      <dgm:param type="ar" val="1"/>
    </dgm:alg>
    <dgm:presOf/>
    <dgm:shape xmlns:r="http://schemas.openxmlformats.org/officeDocument/2006/relationships" r:blip="">
      <dgm:adjLst/>
    </dgm:shape>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wedge1Tx" refType="w" fact="0.205"/>
          <dgm:constr type="t" for="ch" forName="wedge1Tx" refType="h" fact="0.205"/>
          <dgm:constr type="w" for="ch" forName="wedge1Tx" refType="w" fact="0.59"/>
          <dgm:constr type="h" for="ch" forName="wedge1Tx" refType="h" fact="0.59"/>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wedge1Tx" refType="w" fact="0.52"/>
          <dgm:constr type="t" for="ch" forName="wedge1Tx" refType="h" fact="0.205"/>
          <dgm:constr type="w" for="ch" forName="wedge1Tx" refType="w" fact="0.295"/>
          <dgm:constr type="h" for="ch" forName="wedge1Tx" refType="h" fact="0.59"/>
          <dgm:constr type="l" for="ch" forName="wedge2" refType="w" fact="0.08"/>
          <dgm:constr type="t" for="ch" forName="wedge2" refType="w" fact="0.08"/>
          <dgm:constr type="w" for="ch" forName="wedge2" refType="w" fact="0.84"/>
          <dgm:constr type="h" for="ch" forName="wedge2" refType="h" fact="0.84"/>
          <dgm:constr type="l" for="ch" forName="wedge2Tx" refType="w" fact="0.2"/>
          <dgm:constr type="t" for="ch" forName="wedge2Tx" refType="h" fact="0.205"/>
          <dgm:constr type="w" for="ch" forName="wedge2Tx" refType="w" fact="0.295"/>
          <dgm:constr type="h" for="ch" forName="wedge2Tx" refType="h" fact="0.59"/>
          <dgm:constr type="primFontSz" for="ch" ptType="node" op="equ"/>
        </dgm:constrLst>
      </dgm:if>
      <dgm:if name="Name3" axis="ch" ptType="node" func="cnt" op="equ" val="3">
        <dgm:choose name="Name4">
          <dgm:if name="Name5" func="var" arg="dir" op="equ" val="norm">
            <dgm:constrLst>
              <dgm:constr type="l" for="ch" forName="wedge1" refType="w" fact="0.1233"/>
              <dgm:constr type="t" for="ch" forName="wedge1" refType="w" fact="0.055"/>
              <dgm:constr type="w" for="ch" forName="wedge1" refType="w" fact="0.84"/>
              <dgm:constr type="h" for="ch" forName="wedge1" refType="h" fact="0.84"/>
              <dgm:constr type="l" for="ch" forName="wedge1Tx" refType="w" fact="0.58"/>
              <dgm:constr type="t" for="ch" forName="wedge1Tx" refType="h" fact="0.21"/>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8"/>
              <dgm:constr type="t" for="ch" forName="wedge3" refType="w" fact="0.08"/>
              <dgm:constr type="w" for="ch" forName="wedge3" refType="w" fact="0.84"/>
              <dgm:constr type="h" for="ch" forName="wedge3" refType="h" fact="0.84"/>
              <dgm:constr type="l" for="ch" forName="wedge3Tx" refType="w" fact="0.17"/>
              <dgm:constr type="t" for="ch" forName="wedge3Tx" refType="h" fact="0.245"/>
              <dgm:constr type="w" for="ch" forName="wedge3Tx" refType="w" fact="0.285"/>
              <dgm:constr type="h" for="ch" forName="wedge3Tx" refType="h" fact="0.28"/>
              <dgm:constr type="primFontSz" for="ch" ptType="node" op="equ"/>
            </dgm:constrLst>
          </dgm:if>
          <dgm:else name="Name6">
            <dgm:constrLst>
              <dgm:constr type="l" for="ch" forName="wedge1" refType="w" fact="0.08"/>
              <dgm:constr type="t" for="ch" forName="wedge1" refType="w" fact="0.08"/>
              <dgm:constr type="w" for="ch" forName="wedge1" refType="w" fact="0.84"/>
              <dgm:constr type="h" for="ch" forName="wedge1" refType="h" fact="0.84"/>
              <dgm:constr type="l" for="ch" forName="wedge1Tx" refType="w" fact="0.545"/>
              <dgm:constr type="t" for="ch" forName="wedge1Tx" refType="h" fact="0.245"/>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367"/>
              <dgm:constr type="t" for="ch" forName="wedge3" refType="w" fact="0.055"/>
              <dgm:constr type="w" for="ch" forName="wedge3" refType="w" fact="0.84"/>
              <dgm:constr type="h" for="ch" forName="wedge3" refType="h" fact="0.84"/>
              <dgm:constr type="l" for="ch" forName="wedge3Tx" refType="w" fact="0.14"/>
              <dgm:constr type="t" for="ch" forName="wedge3Tx" refType="h" fact="0.21"/>
              <dgm:constr type="w" for="ch" forName="wedge3Tx" refType="w" fact="0.285"/>
              <dgm:constr type="h" for="ch" forName="wedge3Tx" refType="h" fact="0.28"/>
              <dgm:constr type="primFontSz" for="ch" ptType="node" op="equ"/>
            </dgm:constrLst>
          </dgm:else>
        </dgm:choose>
      </dgm:if>
      <dgm:if name="Name7" axis="ch" ptType="node" func="cnt" op="equ" val="4">
        <dgm:choose name="Name8">
          <dgm:if name="Name9" func="var" arg="dir" op="equ" val="norm">
            <dgm:constrLst>
              <dgm:constr type="l" for="ch" forName="wedge1" refType="w" fact="0.1154"/>
              <dgm:constr type="t" for="ch" forName="wedge1" refType="w" fact="0.0446"/>
              <dgm:constr type="w" for="ch" forName="wedge1" refType="w" fact="0.84"/>
              <dgm:constr type="h" for="ch" forName="wedge1" refType="h" fact="0.84"/>
              <dgm:constr type="l" for="ch" forName="wedge1Tx" refType="w" fact="0.545"/>
              <dgm:constr type="t" for="ch" forName="wedge1Tx" refType="h" fact="0.2"/>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8"/>
              <dgm:constr type="t" for="ch" forName="wedge4" refType="h" fact="0.08"/>
              <dgm:constr type="w" for="ch" forName="wedge4" refType="w" fact="0.84"/>
              <dgm:constr type="h" for="ch" forName="wedge4" refType="h" fact="0.84"/>
              <dgm:constr type="l" for="ch" forName="wedge4Tx" refType="w" fact="0.175"/>
              <dgm:constr type="t" for="ch" forName="wedge4Tx" refType="h" fact="0.235"/>
              <dgm:constr type="w" for="ch" forName="wedge4Tx" refType="w" fact="0.31"/>
              <dgm:constr type="h" for="ch" forName="wedge4Tx" refType="h" fact="0.25"/>
              <dgm:constr type="primFontSz" for="ch" ptType="node" op="equ"/>
            </dgm:constrLst>
          </dgm:if>
          <dgm:else name="Name10">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5"/>
              <dgm:constr type="t" for="ch" forName="wedge1Tx" refType="h" fact="0.235"/>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446"/>
              <dgm:constr type="t" for="ch" forName="wedge4" refType="h" fact="0.0446"/>
              <dgm:constr type="w" for="ch" forName="wedge4" refType="w" fact="0.84"/>
              <dgm:constr type="h" for="ch" forName="wedge4" refType="h" fact="0.84"/>
              <dgm:constr type="l" for="ch" forName="wedge4Tx" refType="w" fact="0.145"/>
              <dgm:constr type="t" for="ch" forName="wedge4Tx" refType="h" fact="0.2"/>
              <dgm:constr type="w" for="ch" forName="wedge4Tx" refType="w" fact="0.31"/>
              <dgm:constr type="h" for="ch" forName="wedge4Tx" refType="h" fact="0.25"/>
              <dgm:constr type="primFontSz" for="ch" ptType="node" op="equ"/>
            </dgm:constrLst>
          </dgm:else>
        </dgm:choose>
      </dgm:if>
      <dgm:if name="Name11" axis="ch" ptType="node" func="cnt" op="equ" val="5">
        <dgm:choose name="Name12">
          <dgm:if name="Name13" func="var" arg="dir" op="equ" val="norm">
            <dgm:constrLst>
              <dgm:constr type="l" for="ch" forName="wedge1" refType="w" fact="0.1094"/>
              <dgm:constr type="t" for="ch" forName="wedge1" refType="w" fact="0.0395"/>
              <dgm:constr type="w" for="ch" forName="wedge1" refType="w" fact="0.84"/>
              <dgm:constr type="h" for="ch" forName="wedge1" refType="h" fact="0.84"/>
              <dgm:constr type="l" for="ch" forName="wedge1Tx" refType="w" fact="0.54"/>
              <dgm:constr type="t" for="ch" forName="wedge1Tx" refType="h" fact="0.165"/>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8"/>
              <dgm:constr type="t" for="ch" forName="wedge5" refType="h" fact="0.08"/>
              <dgm:constr type="w" for="ch" forName="wedge5" refType="w" fact="0.84"/>
              <dgm:constr type="h" for="ch" forName="wedge5" refType="h" fact="0.84"/>
              <dgm:constr type="l" for="ch" forName="wedge5Tx" refType="w" fact="0.2025"/>
              <dgm:constr type="t" for="ch" forName="wedge5Tx" refType="h" fact="0.208"/>
              <dgm:constr type="w" for="ch" forName="wedge5Tx" refType="w" fact="0.285"/>
              <dgm:constr type="h" for="ch" forName="wedge5Tx" refType="h" fact="0.195"/>
              <dgm:constr type="primFontSz" for="ch" ptType="node" op="equ"/>
            </dgm:constrLst>
          </dgm:if>
          <dgm:else name="Name14">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
              <dgm:constr type="t" for="ch" forName="wedge1Tx" refType="h" fact="0.208"/>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506"/>
              <dgm:constr type="t" for="ch" forName="wedge5" refType="h" fact="0.0395"/>
              <dgm:constr type="w" for="ch" forName="wedge5" refType="w" fact="0.84"/>
              <dgm:constr type="h" for="ch" forName="wedge5" refType="h" fact="0.84"/>
              <dgm:constr type="l" for="ch" forName="wedge5Tx" refType="w" fact="0.18"/>
              <dgm:constr type="t" for="ch" forName="wedge5Tx" refType="h" fact="0.165"/>
              <dgm:constr type="w" for="ch" forName="wedge5Tx" refType="w" fact="0.285"/>
              <dgm:constr type="h" for="ch" forName="wedge5Tx" refType="h" fact="0.195"/>
              <dgm:constr type="primFontSz" for="ch" ptType="node" op="equ"/>
            </dgm:constrLst>
          </dgm:else>
        </dgm:choose>
      </dgm:if>
      <dgm:if name="Name15" axis="ch" ptType="node" func="cnt" op="equ" val="6">
        <dgm:choose name="Name16">
          <dgm:if name="Name17" func="var" arg="dir" op="equ" val="norm">
            <dgm:constrLst>
              <dgm:constr type="l" for="ch" forName="wedge1" refType="w" fact="0.105"/>
              <dgm:constr type="t" for="ch" forName="wedge1" refType="w" fact="0.0367"/>
              <dgm:constr type="w" for="ch" forName="wedge1" refType="w" fact="0.84"/>
              <dgm:constr type="h" for="ch" forName="wedge1" refType="h" fact="0.84"/>
              <dgm:constr type="l" for="ch" forName="wedge1Tx" refType="w" fact="0.534"/>
              <dgm:constr type="t" for="ch" forName="wedge1Tx" refType="h" fact="0.126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8"/>
              <dgm:constr type="t" for="ch" forName="wedge6" refType="h" fact="0.08"/>
              <dgm:constr type="w" for="ch" forName="wedge6" refType="w" fact="0.84"/>
              <dgm:constr type="h" for="ch" forName="wedge6" refType="h" fact="0.84"/>
              <dgm:constr type="l" for="ch" forName="wedge6Tx" refType="w" fact="0.246"/>
              <dgm:constr type="t" for="ch" forName="wedge6Tx" refType="h" fact="0.17"/>
              <dgm:constr type="w" for="ch" forName="wedge6Tx" refType="w" fact="0.245"/>
              <dgm:constr type="h" for="ch" forName="wedge6Tx" refType="h" fact="0.18"/>
              <dgm:constr type="primFontSz" for="ch" ptType="node" op="equ"/>
            </dgm:constrLst>
          </dgm:if>
          <dgm:else name="Name18">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9"/>
              <dgm:constr type="t" for="ch" forName="wedge1Tx" refType="h" fact="0.1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55"/>
              <dgm:constr type="t" for="ch" forName="wedge6" refType="h" fact="0.0367"/>
              <dgm:constr type="w" for="ch" forName="wedge6" refType="w" fact="0.84"/>
              <dgm:constr type="h" for="ch" forName="wedge6" refType="h" fact="0.84"/>
              <dgm:constr type="l" for="ch" forName="wedge6Tx" refType="w" fact="0.221"/>
              <dgm:constr type="t" for="ch" forName="wedge6Tx" refType="h" fact="0.1267"/>
              <dgm:constr type="w" for="ch" forName="wedge6Tx" refType="w" fact="0.245"/>
              <dgm:constr type="h" for="ch" forName="wedge6Tx" refType="h" fact="0.18"/>
              <dgm:constr type="primFontSz" for="ch" ptType="node" op="equ"/>
            </dgm:constrLst>
          </dgm:else>
        </dgm:choose>
      </dgm:if>
      <dgm:else name="Name19">
        <dgm:choose name="Name20">
          <dgm:if name="Name21" func="var" arg="dir" op="equ" val="norm">
            <dgm:constrLst>
              <dgm:constr type="l" for="ch" forName="wedge1" refType="w" fact="0.1017"/>
              <dgm:constr type="t" for="ch" forName="wedge1" refType="w" fact="0.035"/>
              <dgm:constr type="w" for="ch" forName="wedge1" refType="w" fact="0.84"/>
              <dgm:constr type="h" for="ch" forName="wedge1" refType="h" fact="0.84"/>
              <dgm:constr type="l" for="ch" forName="wedge1Tx" refType="w" fact="0.53"/>
              <dgm:constr type="t" for="ch" forName="wedge1Tx" refType="h" fact="0.115"/>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8"/>
              <dgm:constr type="t" for="ch" forName="wedge7" refType="h" fact="0.08"/>
              <dgm:constr type="w" for="ch" forName="wedge7" refType="w" fact="0.84"/>
              <dgm:constr type="h" for="ch" forName="wedge7" refType="h" fact="0.84"/>
              <dgm:constr type="l" for="ch" forName="wedge7Tx" refType="w" fact="0.262"/>
              <dgm:constr type="t" for="ch" forName="wedge7Tx" refType="h" fact="0.16"/>
              <dgm:constr type="w" for="ch" forName="wedge7Tx" refType="w" fact="0.23"/>
              <dgm:constr type="h" for="ch" forName="wedge7Tx" refType="h" fact="0.145"/>
              <dgm:constr type="primFontSz" for="ch" ptType="node" op="equ"/>
            </dgm:constrLst>
          </dgm:if>
          <dgm:else name="Name22">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8"/>
              <dgm:constr type="t" for="ch" forName="wedge1Tx" refType="h" fact="0.16"/>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583"/>
              <dgm:constr type="t" for="ch" forName="wedge7" refType="h" fact="0.035"/>
              <dgm:constr type="w" for="ch" forName="wedge7" refType="w" fact="0.84"/>
              <dgm:constr type="h" for="ch" forName="wedge7" refType="h" fact="0.84"/>
              <dgm:constr type="l" for="ch" forName="wedge7Tx" refType="w" fact="0.2403"/>
              <dgm:constr type="t" for="ch" forName="wedge7Tx" refType="h" fact="0.115"/>
              <dgm:constr type="w" for="ch" forName="wedge7Tx" refType="w" fact="0.23"/>
              <dgm:constr type="h" for="ch" forName="wedge7Tx" refType="h" fact="0.145"/>
              <dgm:constr type="primFontSz" for="ch" ptType="node" op="equ"/>
            </dgm:constrLst>
          </dgm:else>
        </dgm:choose>
      </dgm:else>
    </dgm:choose>
    <dgm:ruleLst/>
    <dgm:choose name="Name23">
      <dgm:if name="Name24" axis="ch" ptType="node" func="cnt" op="gte" val="1">
        <dgm:layoutNode name="wedge1">
          <dgm:alg type="sp"/>
          <dgm:choose name="Name25">
            <dgm:if name="Name26" axis="ch" ptType="node" func="cnt" op="equ" val="1">
              <dgm:shape xmlns:r="http://schemas.openxmlformats.org/officeDocument/2006/relationships" type="ellipse" r:blip="">
                <dgm:adjLst/>
              </dgm:shape>
            </dgm:if>
            <dgm:if name="Name27" axis="ch" ptType="node" func="cnt" op="equ" val="2">
              <dgm:shape xmlns:r="http://schemas.openxmlformats.org/officeDocument/2006/relationships" type="pie" r:blip="">
                <dgm:adjLst>
                  <dgm:adj idx="1" val="270"/>
                  <dgm:adj idx="2" val="90"/>
                </dgm:adjLst>
              </dgm:shape>
            </dgm:if>
            <dgm:if name="Name28" axis="ch" ptType="node" func="cnt" op="equ" val="3">
              <dgm:shape xmlns:r="http://schemas.openxmlformats.org/officeDocument/2006/relationships" type="pie" r:blip="">
                <dgm:adjLst>
                  <dgm:adj idx="1" val="270"/>
                  <dgm:adj idx="2" val="30"/>
                </dgm:adjLst>
              </dgm:shape>
            </dgm:if>
            <dgm:if name="Name29" axis="ch" ptType="node" func="cnt" op="equ" val="4">
              <dgm:shape xmlns:r="http://schemas.openxmlformats.org/officeDocument/2006/relationships" type="pie" r:blip="">
                <dgm:adjLst>
                  <dgm:adj idx="1" val="270"/>
                  <dgm:adj idx="2" val="0"/>
                </dgm:adjLst>
              </dgm:shape>
            </dgm:if>
            <dgm:if name="Name30" axis="ch" ptType="node" func="cnt" op="equ" val="5">
              <dgm:shape xmlns:r="http://schemas.openxmlformats.org/officeDocument/2006/relationships" type="pie" r:blip="">
                <dgm:adjLst>
                  <dgm:adj idx="1" val="270"/>
                  <dgm:adj idx="2" val="342"/>
                </dgm:adjLst>
              </dgm:shape>
            </dgm:if>
            <dgm:if name="Name31" axis="ch" ptType="node" func="cnt" op="equ" val="6">
              <dgm:shape xmlns:r="http://schemas.openxmlformats.org/officeDocument/2006/relationships" type="pie" r:blip="">
                <dgm:adjLst>
                  <dgm:adj idx="1" val="270"/>
                  <dgm:adj idx="2" val="330"/>
                </dgm:adjLst>
              </dgm:shape>
            </dgm:if>
            <dgm:else name="Name32">
              <dgm:shape xmlns:r="http://schemas.openxmlformats.org/officeDocument/2006/relationships" type="pie" r:blip="">
                <dgm:adjLst>
                  <dgm:adj idx="1" val="270"/>
                  <dgm:adj idx="2" val="321.4286"/>
                </dgm:adjLst>
              </dgm:shape>
            </dgm:else>
          </dgm:choose>
          <dgm:choose name="Name33">
            <dgm:if name="Name34" func="var" arg="dir" op="equ" val="norm">
              <dgm:presOf axis="ch desOrSelf" ptType="node node" st="1 1" cnt="1 0"/>
            </dgm:if>
            <dgm:else name="Name35">
              <dgm:choose name="Name36">
                <dgm:if name="Name37" axis="ch" ptType="node" func="cnt" op="equ" val="1">
                  <dgm:presOf axis="ch desOrSelf" ptType="node node" st="1 1" cnt="1 0"/>
                </dgm:if>
                <dgm:if name="Name38" axis="ch" ptType="node" func="cnt" op="equ" val="2">
                  <dgm:presOf axis="ch desOrSelf" ptType="node node" st="2 1" cnt="1 0"/>
                </dgm:if>
                <dgm:if name="Name39" axis="ch" ptType="node" func="cnt" op="equ" val="3">
                  <dgm:presOf axis="ch desOrSelf" ptType="node node" st="3 1" cnt="1 0"/>
                </dgm:if>
                <dgm:if name="Name40" axis="ch" ptType="node" func="cnt" op="equ" val="4">
                  <dgm:presOf axis="ch desOrSelf" ptType="node node" st="4 1" cnt="1 0"/>
                </dgm:if>
                <dgm:if name="Name41" axis="ch" ptType="node" func="cnt" op="equ" val="5">
                  <dgm:presOf axis="ch desOrSelf" ptType="node node" st="5 1" cnt="1 0"/>
                </dgm:if>
                <dgm:if name="Name42" axis="ch" ptType="node" func="cnt" op="equ" val="6">
                  <dgm:presOf axis="ch desOrSelf" ptType="node node" st="6 1" cnt="1 0"/>
                </dgm:if>
                <dgm:else name="Name43">
                  <dgm:presOf axis="ch desOrSelf" ptType="node node" st="7 1" cnt="1 0"/>
                </dgm:else>
              </dgm:choose>
            </dgm:else>
          </dgm:choose>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44">
            <dgm:if name="Name45" func="var" arg="dir" op="equ" val="norm">
              <dgm:presOf axis="ch desOrSelf" ptType="node node" st="1 1" cnt="1 0"/>
            </dgm:if>
            <dgm:else name="Name46">
              <dgm:choose name="Name47">
                <dgm:if name="Name48" axis="ch" ptType="node" func="cnt" op="equ" val="1">
                  <dgm:presOf axis="ch desOrSelf" ptType="node node" st="1 1" cnt="1 0"/>
                </dgm:if>
                <dgm:if name="Name49" axis="ch" ptType="node" func="cnt" op="equ" val="2">
                  <dgm:presOf axis="ch desOrSelf" ptType="node node" st="2 1" cnt="1 0"/>
                </dgm:if>
                <dgm:if name="Name50" axis="ch" ptType="node" func="cnt" op="equ" val="3">
                  <dgm:presOf axis="ch desOrSelf" ptType="node node" st="3 1" cnt="1 0"/>
                </dgm:if>
                <dgm:if name="Name51" axis="ch" ptType="node" func="cnt" op="equ" val="4">
                  <dgm:presOf axis="ch desOrSelf" ptType="node node" st="4 1" cnt="1 0"/>
                </dgm:if>
                <dgm:if name="Name52" axis="ch" ptType="node" func="cnt" op="equ" val="5">
                  <dgm:presOf axis="ch desOrSelf" ptType="node node" st="5 1" cnt="1 0"/>
                </dgm:if>
                <dgm:if name="Name53" axis="ch" ptType="node" func="cnt" op="equ" val="6">
                  <dgm:presOf axis="ch desOrSelf" ptType="node node" st="6 1" cnt="1 0"/>
                </dgm:if>
                <dgm:else name="Name54">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55"/>
    </dgm:choose>
    <dgm:choose name="Name56">
      <dgm:if name="Name57" axis="ch" ptType="node" func="cnt" op="gte" val="2">
        <dgm:layoutNode name="wedge2">
          <dgm:alg type="sp"/>
          <dgm:choose name="Name58">
            <dgm:if name="Name59" axis="ch" ptType="node" func="cnt" op="equ" val="2">
              <dgm:shape xmlns:r="http://schemas.openxmlformats.org/officeDocument/2006/relationships" type="pie" r:blip="">
                <dgm:adjLst>
                  <dgm:adj idx="1" val="90"/>
                  <dgm:adj idx="2" val="270"/>
                </dgm:adjLst>
              </dgm:shape>
            </dgm:if>
            <dgm:if name="Name60" axis="ch" ptType="node" func="cnt" op="equ" val="3">
              <dgm:shape xmlns:r="http://schemas.openxmlformats.org/officeDocument/2006/relationships" type="pie" r:blip="">
                <dgm:adjLst>
                  <dgm:adj idx="1" val="30"/>
                  <dgm:adj idx="2" val="150"/>
                </dgm:adjLst>
              </dgm:shape>
            </dgm:if>
            <dgm:if name="Name61" axis="ch" ptType="node" func="cnt" op="equ" val="4">
              <dgm:shape xmlns:r="http://schemas.openxmlformats.org/officeDocument/2006/relationships" type="pie" r:blip="">
                <dgm:adjLst>
                  <dgm:adj idx="1" val="0"/>
                  <dgm:adj idx="2" val="90"/>
                </dgm:adjLst>
              </dgm:shape>
            </dgm:if>
            <dgm:if name="Name62" axis="ch" ptType="node" func="cnt" op="equ" val="5">
              <dgm:shape xmlns:r="http://schemas.openxmlformats.org/officeDocument/2006/relationships" type="pie" r:blip="">
                <dgm:adjLst>
                  <dgm:adj idx="1" val="342"/>
                  <dgm:adj idx="2" val="54"/>
                </dgm:adjLst>
              </dgm:shape>
            </dgm:if>
            <dgm:if name="Name63" axis="ch" ptType="node" func="cnt" op="equ" val="6">
              <dgm:shape xmlns:r="http://schemas.openxmlformats.org/officeDocument/2006/relationships" type="pie" r:blip="">
                <dgm:adjLst>
                  <dgm:adj idx="1" val="330"/>
                  <dgm:adj idx="2" val="30"/>
                </dgm:adjLst>
              </dgm:shape>
            </dgm:if>
            <dgm:else name="Name64">
              <dgm:shape xmlns:r="http://schemas.openxmlformats.org/officeDocument/2006/relationships" type="pie" r:blip="">
                <dgm:adjLst>
                  <dgm:adj idx="1" val="321.4286"/>
                  <dgm:adj idx="2" val="12.85714"/>
                </dgm:adjLst>
              </dgm:shape>
            </dgm:else>
          </dgm:choose>
          <dgm:choose name="Name65">
            <dgm:if name="Name66" func="var" arg="dir" op="equ" val="norm">
              <dgm:presOf axis="ch desOrSelf" ptType="node node" st="2 1" cnt="1 0"/>
            </dgm:if>
            <dgm:else name="Name67">
              <dgm:choose name="Name68">
                <dgm:if name="Name69" axis="ch" ptType="node" func="cnt" op="equ" val="2">
                  <dgm:presOf axis="ch desOrSelf" ptType="node node" st="1 1" cnt="1 0"/>
                </dgm:if>
                <dgm:if name="Name70" axis="ch" ptType="node" func="cnt" op="equ" val="3">
                  <dgm:presOf axis="ch desOrSelf" ptType="node node" st="2 1" cnt="1 0"/>
                </dgm:if>
                <dgm:if name="Name71" axis="ch" ptType="node" func="cnt" op="equ" val="4">
                  <dgm:presOf axis="ch desOrSelf" ptType="node node" st="3 1" cnt="1 0"/>
                </dgm:if>
                <dgm:if name="Name72" axis="ch" ptType="node" func="cnt" op="equ" val="5">
                  <dgm:presOf axis="ch desOrSelf" ptType="node node" st="4 1" cnt="1 0"/>
                </dgm:if>
                <dgm:if name="Name73" axis="ch" ptType="node" func="cnt" op="equ" val="6">
                  <dgm:presOf axis="ch desOrSelf" ptType="node node" st="5 1" cnt="1 0"/>
                </dgm:if>
                <dgm:else name="Name74">
                  <dgm:presOf axis="ch desOrSelf" ptType="node node" st="6 1" cnt="1 0"/>
                </dgm:else>
              </dgm:choose>
            </dgm:else>
          </dgm:choose>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75">
            <dgm:if name="Name76" func="var" arg="dir" op="equ" val="norm">
              <dgm:presOf axis="ch desOrSelf" ptType="node node" st="2 1" cnt="1 0"/>
            </dgm:if>
            <dgm:else name="Name77">
              <dgm:choose name="Name78">
                <dgm:if name="Name79" axis="ch" ptType="node" func="cnt" op="equ" val="2">
                  <dgm:presOf axis="ch desOrSelf" ptType="node node" st="1 1" cnt="1 0"/>
                </dgm:if>
                <dgm:if name="Name80" axis="ch" ptType="node" func="cnt" op="equ" val="3">
                  <dgm:presOf axis="ch desOrSelf" ptType="node node" st="2 1" cnt="1 0"/>
                </dgm:if>
                <dgm:if name="Name81" axis="ch" ptType="node" func="cnt" op="equ" val="4">
                  <dgm:presOf axis="ch desOrSelf" ptType="node node" st="3 1" cnt="1 0"/>
                </dgm:if>
                <dgm:if name="Name82" axis="ch" ptType="node" func="cnt" op="equ" val="5">
                  <dgm:presOf axis="ch desOrSelf" ptType="node node" st="4 1" cnt="1 0"/>
                </dgm:if>
                <dgm:if name="Name83" axis="ch" ptType="node" func="cnt" op="equ" val="6">
                  <dgm:presOf axis="ch desOrSelf" ptType="node node" st="5 1" cnt="1 0"/>
                </dgm:if>
                <dgm:else name="Name84">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85"/>
    </dgm:choose>
    <dgm:choose name="Name86">
      <dgm:if name="Name87" axis="ch" ptType="node" func="cnt" op="gte" val="3">
        <dgm:layoutNode name="wedge3">
          <dgm:alg type="sp"/>
          <dgm:choose name="Name88">
            <dgm:if name="Name89" axis="ch" ptType="node" func="cnt" op="equ" val="3">
              <dgm:shape xmlns:r="http://schemas.openxmlformats.org/officeDocument/2006/relationships" type="pie" r:blip="">
                <dgm:adjLst>
                  <dgm:adj idx="1" val="150"/>
                  <dgm:adj idx="2" val="270"/>
                </dgm:adjLst>
              </dgm:shape>
            </dgm:if>
            <dgm:if name="Name90" axis="ch" ptType="node" func="cnt" op="equ" val="4">
              <dgm:shape xmlns:r="http://schemas.openxmlformats.org/officeDocument/2006/relationships" type="pie" r:blip="">
                <dgm:adjLst>
                  <dgm:adj idx="1" val="90"/>
                  <dgm:adj idx="2" val="180"/>
                </dgm:adjLst>
              </dgm:shape>
            </dgm:if>
            <dgm:if name="Name91" axis="ch" ptType="node" func="cnt" op="equ" val="5">
              <dgm:shape xmlns:r="http://schemas.openxmlformats.org/officeDocument/2006/relationships" type="pie" r:blip="">
                <dgm:adjLst>
                  <dgm:adj idx="1" val="54"/>
                  <dgm:adj idx="2" val="126"/>
                </dgm:adjLst>
              </dgm:shape>
            </dgm:if>
            <dgm:if name="Name92" axis="ch" ptType="node" func="cnt" op="equ" val="6">
              <dgm:shape xmlns:r="http://schemas.openxmlformats.org/officeDocument/2006/relationships" type="pie" r:blip="">
                <dgm:adjLst>
                  <dgm:adj idx="1" val="30"/>
                  <dgm:adj idx="2" val="90"/>
                </dgm:adjLst>
              </dgm:shape>
            </dgm:if>
            <dgm:else name="Name93">
              <dgm:shape xmlns:r="http://schemas.openxmlformats.org/officeDocument/2006/relationships" type="pie" r:blip="">
                <dgm:adjLst>
                  <dgm:adj idx="1" val="12.85714"/>
                  <dgm:adj idx="2" val="64.28571"/>
                </dgm:adjLst>
              </dgm:shape>
            </dgm:else>
          </dgm:choose>
          <dgm:choose name="Name94">
            <dgm:if name="Name95" func="var" arg="dir" op="equ" val="norm">
              <dgm:presOf axis="ch desOrSelf" ptType="node node" st="3 1" cnt="1 0"/>
            </dgm:if>
            <dgm:else name="Name96">
              <dgm:choose name="Name97">
                <dgm:if name="Name98" axis="ch" ptType="node" func="cnt" op="equ" val="3">
                  <dgm:presOf axis="ch desOrSelf" ptType="node node" st="1 1" cnt="1 0"/>
                </dgm:if>
                <dgm:if name="Name99" axis="ch" ptType="node" func="cnt" op="equ" val="4">
                  <dgm:presOf axis="ch desOrSelf" ptType="node node" st="2 1" cnt="1 0"/>
                </dgm:if>
                <dgm:if name="Name100" axis="ch" ptType="node" func="cnt" op="equ" val="5">
                  <dgm:presOf axis="ch desOrSelf" ptType="node node" st="3 1" cnt="1 0"/>
                </dgm:if>
                <dgm:if name="Name101" axis="ch" ptType="node" func="cnt" op="equ" val="6">
                  <dgm:presOf axis="ch desOrSelf" ptType="node node" st="4 1" cnt="1 0"/>
                </dgm:if>
                <dgm:else name="Name102">
                  <dgm:presOf axis="ch desOrSelf" ptType="node node" st="5 1" cnt="1 0"/>
                </dgm:else>
              </dgm:choose>
            </dgm:else>
          </dgm:choose>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103">
            <dgm:if name="Name104" func="var" arg="dir" op="equ" val="norm">
              <dgm:presOf axis="ch desOrSelf" ptType="node node" st="3 1" cnt="1 0"/>
            </dgm:if>
            <dgm:else name="Name105">
              <dgm:choose name="Name106">
                <dgm:if name="Name107" axis="ch" ptType="node" func="cnt" op="equ" val="3">
                  <dgm:presOf axis="ch desOrSelf" ptType="node node" st="1 1" cnt="1 0"/>
                </dgm:if>
                <dgm:if name="Name108" axis="ch" ptType="node" func="cnt" op="equ" val="4">
                  <dgm:presOf axis="ch desOrSelf" ptType="node node" st="2 1" cnt="1 0"/>
                </dgm:if>
                <dgm:if name="Name109" axis="ch" ptType="node" func="cnt" op="equ" val="5">
                  <dgm:presOf axis="ch desOrSelf" ptType="node node" st="3 1" cnt="1 0"/>
                </dgm:if>
                <dgm:if name="Name110" axis="ch" ptType="node" func="cnt" op="equ" val="6">
                  <dgm:presOf axis="ch desOrSelf" ptType="node node" st="4 1" cnt="1 0"/>
                </dgm:if>
                <dgm:else name="Name111">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12"/>
    </dgm:choose>
    <dgm:choose name="Name113">
      <dgm:if name="Name114" axis="ch" ptType="node" func="cnt" op="gte" val="4">
        <dgm:layoutNode name="wedge4">
          <dgm:alg type="sp"/>
          <dgm:choose name="Name115">
            <dgm:if name="Name116" axis="ch" ptType="node" func="cnt" op="equ" val="4">
              <dgm:shape xmlns:r="http://schemas.openxmlformats.org/officeDocument/2006/relationships" type="pie" r:blip="">
                <dgm:adjLst>
                  <dgm:adj idx="1" val="180"/>
                  <dgm:adj idx="2" val="270"/>
                </dgm:adjLst>
              </dgm:shape>
            </dgm:if>
            <dgm:if name="Name117" axis="ch" ptType="node" func="cnt" op="equ" val="5">
              <dgm:shape xmlns:r="http://schemas.openxmlformats.org/officeDocument/2006/relationships" type="pie" r:blip="">
                <dgm:adjLst>
                  <dgm:adj idx="1" val="126"/>
                  <dgm:adj idx="2" val="198"/>
                </dgm:adjLst>
              </dgm:shape>
            </dgm:if>
            <dgm:if name="Name118" axis="ch" ptType="node" func="cnt" op="equ" val="6">
              <dgm:shape xmlns:r="http://schemas.openxmlformats.org/officeDocument/2006/relationships" type="pie" r:blip="">
                <dgm:adjLst>
                  <dgm:adj idx="1" val="90"/>
                  <dgm:adj idx="2" val="150"/>
                </dgm:adjLst>
              </dgm:shape>
            </dgm:if>
            <dgm:else name="Name119">
              <dgm:shape xmlns:r="http://schemas.openxmlformats.org/officeDocument/2006/relationships" type="pie" r:blip="">
                <dgm:adjLst>
                  <dgm:adj idx="1" val="64.2871"/>
                  <dgm:adj idx="2" val="115.7143"/>
                </dgm:adjLst>
              </dgm:shape>
            </dgm:else>
          </dgm:choose>
          <dgm:choose name="Name120">
            <dgm:if name="Name121" func="var" arg="dir" op="equ" val="norm">
              <dgm:presOf axis="ch desOrSelf" ptType="node node" st="4 1" cnt="1 0"/>
            </dgm:if>
            <dgm:else name="Name122">
              <dgm:choose name="Name123">
                <dgm:if name="Name124" axis="ch" ptType="node" func="cnt" op="equ" val="4">
                  <dgm:presOf axis="ch desOrSelf" ptType="node node" st="1 1" cnt="1 0"/>
                </dgm:if>
                <dgm:if name="Name125" axis="ch" ptType="node" func="cnt" op="equ" val="5">
                  <dgm:presOf axis="ch desOrSelf" ptType="node node" st="2 1" cnt="1 0"/>
                </dgm:if>
                <dgm:if name="Name126" axis="ch" ptType="node" func="cnt" op="equ" val="6">
                  <dgm:presOf axis="ch desOrSelf" ptType="node node" st="3 1" cnt="1 0"/>
                </dgm:if>
                <dgm:else name="Name127">
                  <dgm:presOf axis="ch desOrSelf" ptType="node node" st="4 1" cnt="1 0"/>
                </dgm:else>
              </dgm:choose>
            </dgm:else>
          </dgm:choose>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28">
            <dgm:if name="Name129" func="var" arg="dir" op="equ" val="norm">
              <dgm:presOf axis="ch desOrSelf" ptType="node node" st="4 1" cnt="1 0"/>
            </dgm:if>
            <dgm:else name="Name130">
              <dgm:choose name="Name131">
                <dgm:if name="Name132" axis="ch" ptType="node" func="cnt" op="equ" val="4">
                  <dgm:presOf axis="ch desOrSelf" ptType="node node" st="1 1" cnt="1 0"/>
                </dgm:if>
                <dgm:if name="Name133" axis="ch" ptType="node" func="cnt" op="equ" val="5">
                  <dgm:presOf axis="ch desOrSelf" ptType="node node" st="2 1" cnt="1 0"/>
                </dgm:if>
                <dgm:if name="Name134" axis="ch" ptType="node" func="cnt" op="equ" val="6">
                  <dgm:presOf axis="ch desOrSelf" ptType="node node" st="3 1" cnt="1 0"/>
                </dgm:if>
                <dgm:else name="Name135">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36"/>
    </dgm:choose>
    <dgm:choose name="Name137">
      <dgm:if name="Name138" axis="ch" ptType="node" func="cnt" op="gte" val="5">
        <dgm:layoutNode name="wedge5">
          <dgm:alg type="sp"/>
          <dgm:choose name="Name139">
            <dgm:if name="Name140" axis="ch" ptType="node" func="cnt" op="equ" val="5">
              <dgm:shape xmlns:r="http://schemas.openxmlformats.org/officeDocument/2006/relationships" type="pie" r:blip="">
                <dgm:adjLst>
                  <dgm:adj idx="1" val="198"/>
                  <dgm:adj idx="2" val="270"/>
                </dgm:adjLst>
              </dgm:shape>
            </dgm:if>
            <dgm:if name="Name141" axis="ch" ptType="node" func="cnt" op="equ" val="6">
              <dgm:shape xmlns:r="http://schemas.openxmlformats.org/officeDocument/2006/relationships" type="pie" r:blip="">
                <dgm:adjLst>
                  <dgm:adj idx="1" val="150"/>
                  <dgm:adj idx="2" val="210"/>
                </dgm:adjLst>
              </dgm:shape>
            </dgm:if>
            <dgm:else name="Name142">
              <dgm:shape xmlns:r="http://schemas.openxmlformats.org/officeDocument/2006/relationships" type="pie" r:blip="">
                <dgm:adjLst>
                  <dgm:adj idx="1" val="115.7143"/>
                  <dgm:adj idx="2" val="167.1429"/>
                </dgm:adjLst>
              </dgm:shape>
            </dgm:else>
          </dgm:choose>
          <dgm:choose name="Name143">
            <dgm:if name="Name144" func="var" arg="dir" op="equ" val="norm">
              <dgm:presOf axis="ch desOrSelf" ptType="node node" st="5 1" cnt="1 0"/>
            </dgm:if>
            <dgm:else name="Name145">
              <dgm:choose name="Name146">
                <dgm:if name="Name147" axis="ch" ptType="node" func="cnt" op="equ" val="5">
                  <dgm:presOf axis="ch desOrSelf" ptType="node node" st="1 1" cnt="1 0"/>
                </dgm:if>
                <dgm:if name="Name148" axis="ch" ptType="node" func="cnt" op="equ" val="6">
                  <dgm:presOf axis="ch desOrSelf" ptType="node node" st="2 1" cnt="1 0"/>
                </dgm:if>
                <dgm:else name="Name149">
                  <dgm:presOf axis="ch desOrSelf" ptType="node node" st="3 1" cnt="1 0"/>
                </dgm:else>
              </dgm:choose>
            </dgm:else>
          </dgm:choose>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50">
            <dgm:if name="Name151" func="var" arg="dir" op="equ" val="norm">
              <dgm:presOf axis="ch desOrSelf" ptType="node node" st="5 1" cnt="1 0"/>
            </dgm:if>
            <dgm:else name="Name152">
              <dgm:choose name="Name153">
                <dgm:if name="Name154" axis="ch" ptType="node" func="cnt" op="equ" val="5">
                  <dgm:presOf axis="ch desOrSelf" ptType="node node" st="1 1" cnt="1 0"/>
                </dgm:if>
                <dgm:if name="Name155" axis="ch" ptType="node" func="cnt" op="equ" val="6">
                  <dgm:presOf axis="ch desOrSelf" ptType="node node" st="2 1" cnt="1 0"/>
                </dgm:if>
                <dgm:else name="Name156">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57"/>
    </dgm:choose>
    <dgm:choose name="Name158">
      <dgm:if name="Name159" axis="ch" ptType="node" func="cnt" op="gte" val="6">
        <dgm:layoutNode name="wedge6">
          <dgm:alg type="sp"/>
          <dgm:choose name="Name160">
            <dgm:if name="Name161" axis="ch" ptType="node" func="cnt" op="equ" val="6">
              <dgm:shape xmlns:r="http://schemas.openxmlformats.org/officeDocument/2006/relationships" type="pie" r:blip="">
                <dgm:adjLst>
                  <dgm:adj idx="1" val="210"/>
                  <dgm:adj idx="2" val="270"/>
                </dgm:adjLst>
              </dgm:shape>
            </dgm:if>
            <dgm:else name="Name162">
              <dgm:shape xmlns:r="http://schemas.openxmlformats.org/officeDocument/2006/relationships" type="pie" r:blip="">
                <dgm:adjLst>
                  <dgm:adj idx="1" val="167.1429"/>
                  <dgm:adj idx="2" val="218.5714"/>
                </dgm:adjLst>
              </dgm:shape>
            </dgm:else>
          </dgm:choose>
          <dgm:choose name="Name163">
            <dgm:if name="Name164" func="var" arg="dir" op="equ" val="norm">
              <dgm:presOf axis="ch desOrSelf" ptType="node node" st="6 1" cnt="1 0"/>
            </dgm:if>
            <dgm:else name="Name165">
              <dgm:choose name="Name166">
                <dgm:if name="Name167" axis="ch" ptType="node" func="cnt" op="equ" val="6">
                  <dgm:presOf axis="ch desOrSelf" ptType="node node" st="1 1" cnt="1 0"/>
                </dgm:if>
                <dgm:else name="Name168">
                  <dgm:presOf axis="ch desOrSelf" ptType="node node" st="2 1" cnt="1 0"/>
                </dgm:else>
              </dgm:choose>
            </dgm:else>
          </dgm:choose>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69">
            <dgm:if name="Name170" func="var" arg="dir" op="equ" val="norm">
              <dgm:presOf axis="ch desOrSelf" ptType="node node" st="6 1" cnt="1 0"/>
            </dgm:if>
            <dgm:else name="Name171">
              <dgm:choose name="Name172">
                <dgm:if name="Name173" axis="ch" ptType="node" func="cnt" op="equ" val="6">
                  <dgm:presOf axis="ch desOrSelf" ptType="node node" st="1 1" cnt="1 0"/>
                </dgm:if>
                <dgm:else name="Name174">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75"/>
    </dgm:choose>
    <dgm:choose name="Name176">
      <dgm:if name="Name177" axis="ch" ptType="node" func="cnt" op="gte" val="7">
        <dgm:layoutNode name="wedge7">
          <dgm:alg type="sp"/>
          <dgm:shape xmlns:r="http://schemas.openxmlformats.org/officeDocument/2006/relationships" type="pie" r:blip="">
            <dgm:adjLst>
              <dgm:adj idx="1" val="218.5714"/>
              <dgm:adj idx="2" val="270"/>
            </dgm:adjLst>
          </dgm:shape>
          <dgm:choose name="Name178">
            <dgm:if name="Name179" func="var" arg="dir" op="equ" val="norm">
              <dgm:presOf axis="ch desOrSelf" ptType="node node" st="7 1" cnt="1 0"/>
            </dgm:if>
            <dgm:else name="Name180">
              <dgm:presOf axis="ch desOrSelf" ptType="node node" st="1 1" cnt="1 0"/>
            </dgm:else>
          </dgm:choose>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81">
            <dgm:if name="Name182" func="var" arg="dir" op="equ" val="norm">
              <dgm:presOf axis="ch desOrSelf" ptType="node node" st="7 1" cnt="1 0"/>
            </dgm:if>
            <dgm:else name="Name183">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84"/>
    </dgm:choose>
  </dgm:layoutNode>
</dgm:layoutDef>
</file>

<file path=ppt/diagrams/layout4.xml><?xml version="1.0" encoding="utf-8"?>
<dgm:layoutDef xmlns:dgm="http://schemas.openxmlformats.org/drawingml/2006/diagram" xmlns:a="http://schemas.openxmlformats.org/drawingml/2006/main" uniqueId="urn:microsoft.com/office/officeart/2005/8/layout/equation2">
  <dgm:title val=""/>
  <dgm:desc val=""/>
  <dgm:catLst>
    <dgm:cat type="relationship" pri="18000"/>
    <dgm:cat type="process" pri="2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linDir" val="fromL"/>
          <dgm:param type="fallback" val="2D"/>
        </dgm:alg>
      </dgm:if>
      <dgm:else name="Name3">
        <dgm:alg type="lin">
          <dgm:param type="linDir" val="fromR"/>
          <dgm:param type="fallback" val="2D"/>
        </dgm:alg>
      </dgm:else>
    </dgm:choose>
    <dgm:shape xmlns:r="http://schemas.openxmlformats.org/officeDocument/2006/relationships" r:blip="">
      <dgm:adjLst/>
    </dgm:shape>
    <dgm:presOf/>
    <dgm:choose name="Name4">
      <dgm:if name="Name5" axis="ch" ptType="node" func="cnt" op="gte" val="3">
        <dgm:constrLst>
          <dgm:constr type="h" for="des" forName="node" refType="w" fact="0.5"/>
          <dgm:constr type="w" for="ch" forName="lastNode" refType="w"/>
          <dgm:constr type="w" for="des" forName="node" refType="h" refFor="des" refForName="node"/>
          <dgm:constr type="w" for="ch" forName="sibTransLast" refType="h" refFor="des" refForName="node" fact="0.6"/>
          <dgm:constr type="h" for="des" forName="sibTrans" refType="h" refFor="des" refForName="node" op="equ" fact="0.58"/>
          <dgm:constr type="w" for="des" forName="sibTrans" refType="h" refFor="des" refForName="sibTrans" op="equ"/>
          <dgm:constr type="primFontSz" for="ch" forName="lastNode" op="equ" val="65"/>
          <dgm:constr type="primFontSz" for="des" forName="node" op="equ" val="65"/>
          <dgm:constr type="primFontSz" for="des" forName="sibTrans" val="55"/>
          <dgm:constr type="primFontSz" for="des" forName="sibTrans" refType="primFontSz" refFor="des" refForName="node" op="lte" fact="0.8"/>
          <dgm:constr type="primFontSz" for="des" forName="connectorText" refType="primFontSz" refFor="des" refForName="node" op="lte" fact="0.8"/>
          <dgm:constr type="primFontSz" for="des" forName="connectorText" refType="primFontSz" refFor="des" refForName="sibTrans" op="equ"/>
          <dgm:constr type="h" for="des" forName="spacerT" refType="h" refFor="des" refForName="sibTrans" fact="0.14"/>
          <dgm:constr type="h" for="des" forName="spacerB" refType="h" refFor="des" refForName="sibTrans" fact="0.14"/>
        </dgm:constrLst>
      </dgm:if>
      <dgm:else name="Name6">
        <dgm:constrLst>
          <dgm:constr type="h" for="des" forName="node" refType="w"/>
          <dgm:constr type="w" for="ch" forName="lastNode" refType="w"/>
          <dgm:constr type="w" for="des" forName="node" refType="h" refFor="des" refForName="node"/>
          <dgm:constr type="w" for="ch" forName="sibTransLast" refType="h" refFor="des" refForName="node" fact="0.6"/>
          <dgm:constr type="h" for="des" forName="sibTrans" refType="h" refFor="des" refForName="node" op="equ" fact="0.58"/>
          <dgm:constr type="w" for="des" forName="sibTrans" refType="h" refFor="des" refForName="sibTrans" op="equ"/>
          <dgm:constr type="primFontSz" for="des" forName="node" val="65"/>
          <dgm:constr type="primFontSz" for="ch" forName="lastNode" refType="primFontSz" refFor="des" refForName="node" op="equ"/>
          <dgm:constr type="primFontSz" for="des" forName="sibTrans" val="55"/>
          <dgm:constr type="primFontSz" for="des" forName="connectorText" refType="primFontSz" refFor="des" refForName="node" op="lte" fact="0.8"/>
          <dgm:constr type="primFontSz" for="des" forName="connectorText" refType="primFontSz" refFor="des" refForName="sibTrans" op="equ"/>
          <dgm:constr type="h" for="des" forName="spacerT" refType="h" refFor="des" refForName="sibTrans" fact="0.14"/>
          <dgm:constr type="h" for="des" forName="spacerB" refType="h" refFor="des" refForName="sibTrans" fact="0.14"/>
        </dgm:constrLst>
      </dgm:else>
    </dgm:choose>
    <dgm:ruleLst/>
    <dgm:choose name="Name7">
      <dgm:if name="Name8" axis="ch" ptType="node" func="cnt" op="gte" val="1">
        <dgm:layoutNode name="vNodes">
          <dgm:alg type="lin">
            <dgm:param type="linDir" val="fromT"/>
            <dgm:param type="fallback" val="2D"/>
          </dgm:alg>
          <dgm:shape xmlns:r="http://schemas.openxmlformats.org/officeDocument/2006/relationships" r:blip="">
            <dgm:adjLst/>
          </dgm:shape>
          <dgm:presOf/>
          <dgm:constrLst/>
          <dgm:ruleLst/>
          <dgm:forEach name="Name9" axis="ch" ptType="node">
            <dgm:choose name="Name10">
              <dgm:if name="Name11" axis="self" func="revPos" op="neq" val="1">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choose name="Name12">
                  <dgm:if name="Name13" axis="self" ptType="node" func="revPos" op="gt" val="2">
                    <dgm:forEach name="sibTransForEach" axis="followSib" ptType="sibTrans" cnt="1">
                      <dgm:layoutNode name="spacerT">
                        <dgm:alg type="sp"/>
                        <dgm:shape xmlns:r="http://schemas.openxmlformats.org/officeDocument/2006/relationships" r:blip="">
                          <dgm:adjLst/>
                        </dgm:shape>
                        <dgm:presOf axis="self"/>
                        <dgm:constrLst/>
                        <dgm:ruleLst/>
                      </dgm:layoutNode>
                      <dgm:layoutNode name="sibTrans">
                        <dgm:alg type="tx"/>
                        <dgm:shape xmlns:r="http://schemas.openxmlformats.org/officeDocument/2006/relationships" type="mathPlus" r:blip="">
                          <dgm:adjLst/>
                        </dgm:shape>
                        <dgm:presOf axis="self"/>
                        <dgm:constrLst>
                          <dgm:constr type="h" refType="w"/>
                          <dgm:constr type="lMarg"/>
                          <dgm:constr type="rMarg"/>
                          <dgm:constr type="tMarg"/>
                          <dgm:constr type="bMarg"/>
                        </dgm:constrLst>
                        <dgm:ruleLst>
                          <dgm:rule type="primFontSz" val="5" fact="NaN" max="NaN"/>
                        </dgm:ruleLst>
                      </dgm:layoutNode>
                      <dgm:layoutNode name="spacerB">
                        <dgm:alg type="sp"/>
                        <dgm:shape xmlns:r="http://schemas.openxmlformats.org/officeDocument/2006/relationships" r:blip="">
                          <dgm:adjLst/>
                        </dgm:shape>
                        <dgm:presOf axis="self"/>
                        <dgm:constrLst/>
                        <dgm:ruleLst/>
                      </dgm:layoutNode>
                    </dgm:forEach>
                  </dgm:if>
                  <dgm:else name="Name14"/>
                </dgm:choose>
              </dgm:if>
              <dgm:else name="Name15"/>
            </dgm:choose>
          </dgm:forEach>
        </dgm:layoutNode>
        <dgm:choose name="Name16">
          <dgm:if name="Name17" axis="ch" ptType="node" func="cnt" op="gt" val="1">
            <dgm:layoutNode name="sibTransLast">
              <dgm:alg type="conn">
                <dgm:param type="begPts" val="auto"/>
                <dgm:param type="endPts" val="auto"/>
                <dgm:param type="srcNode" val="vNodes"/>
                <dgm:param type="dstNode" val="lastNode"/>
              </dgm:alg>
              <dgm:shape xmlns:r="http://schemas.openxmlformats.org/officeDocument/2006/relationships" type="conn" r:blip="">
                <dgm:adjLst/>
              </dgm:shape>
              <dgm:presOf axis="ch" ptType="sibTrans" st="-1" cnt="1"/>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ch desOrSelf" ptType="sibTrans sibTrans" st="-1 1" cnt="1 0"/>
                <dgm:constrLst>
                  <dgm:constr type="lMarg"/>
                  <dgm:constr type="rMarg"/>
                  <dgm:constr type="tMarg"/>
                  <dgm:constr type="bMarg"/>
                </dgm:constrLst>
                <dgm:ruleLst>
                  <dgm:rule type="primFontSz" val="5" fact="NaN" max="NaN"/>
                </dgm:ruleLst>
              </dgm:layoutNode>
            </dgm:layoutNode>
          </dgm:if>
          <dgm:else name="Name18"/>
        </dgm:choose>
        <dgm:layoutNode name="lastNode">
          <dgm:varLst>
            <dgm:bulletEnabled val="1"/>
          </dgm:varLst>
          <dgm:alg type="tx">
            <dgm:param type="txAnchorVertCh" val="mid"/>
          </dgm:alg>
          <dgm:shape xmlns:r="http://schemas.openxmlformats.org/officeDocument/2006/relationships" type="ellipse" r:blip="">
            <dgm:adjLst/>
          </dgm:shape>
          <dgm:presOf axis="ch desOrSelf" ptType="node node" st="-1 1" cnt="1 0"/>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if>
      <dgm:else name="Name19"/>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D91F5AC-195D-C444-A53E-69B47EB3F8E5}" type="datetimeFigureOut">
              <a:rPr lang="en-US" smtClean="0"/>
              <a:t>8/23/24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44875B7-35BA-3447-8010-58768603F88E}" type="slidenum">
              <a:rPr lang="en-US" smtClean="0"/>
              <a:t>‹#›</a:t>
            </a:fld>
            <a:endParaRPr lang="en-US"/>
          </a:p>
        </p:txBody>
      </p:sp>
    </p:spTree>
    <p:extLst>
      <p:ext uri="{BB962C8B-B14F-4D97-AF65-F5344CB8AC3E}">
        <p14:creationId xmlns:p14="http://schemas.microsoft.com/office/powerpoint/2010/main" val="22508082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66529" rtl="0" eaLnBrk="1" fontAlgn="auto" latinLnBrk="0" hangingPunct="1">
              <a:lnSpc>
                <a:spcPct val="100000"/>
              </a:lnSpc>
              <a:spcBef>
                <a:spcPts val="0"/>
              </a:spcBef>
              <a:spcAft>
                <a:spcPts val="0"/>
              </a:spcAft>
              <a:buClrTx/>
              <a:buSzTx/>
              <a:buFontTx/>
              <a:buNone/>
              <a:tabLst/>
              <a:defRPr/>
            </a:pPr>
            <a:fld id="{0612C5F2-1D7B-4F9C-ACBA-FAF899C57060}"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66529"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59394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342900" indent="-342900">
              <a:buFont typeface="Arial" panose="020B0604020202020204" pitchFamily="34" charset="0"/>
              <a:buChar char="•"/>
            </a:pPr>
            <a:r>
              <a:rPr lang="en-US" dirty="0"/>
              <a:t>Survey helped narrow list to 6 virtues by asking leaders about what virtues were most relevant and important to them and their young people</a:t>
            </a:r>
          </a:p>
        </p:txBody>
      </p:sp>
    </p:spTree>
    <p:extLst>
      <p:ext uri="{BB962C8B-B14F-4D97-AF65-F5344CB8AC3E}">
        <p14:creationId xmlns:p14="http://schemas.microsoft.com/office/powerpoint/2010/main" val="393944564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342900" indent="-342900">
              <a:buFont typeface="Arial" panose="020B0604020202020204" pitchFamily="34" charset="0"/>
              <a:buChar char="•"/>
            </a:pPr>
            <a:r>
              <a:rPr lang="en-US" dirty="0"/>
              <a:t>We followed this survey with 90-minute interviews focused on understanding </a:t>
            </a:r>
            <a:r>
              <a:rPr lang="en-US" i="1" dirty="0"/>
              <a:t>what </a:t>
            </a:r>
            <a:r>
              <a:rPr lang="en-US" i="0" dirty="0"/>
              <a:t>YM leaders</a:t>
            </a:r>
            <a:r>
              <a:rPr lang="en-US" dirty="0"/>
              <a:t> wanted to see developed within their young people and </a:t>
            </a:r>
            <a:r>
              <a:rPr lang="en-US" i="1" dirty="0"/>
              <a:t>how </a:t>
            </a:r>
            <a:r>
              <a:rPr lang="en-US" dirty="0"/>
              <a:t>they form their young people in pursuit of those goals (similar to survey but more in-depth, and more mindful of contextual influences)</a:t>
            </a:r>
          </a:p>
          <a:p>
            <a:pPr marL="342900" indent="-342900">
              <a:buFont typeface="Arial" panose="020B0604020202020204" pitchFamily="34" charset="0"/>
              <a:buChar char="•"/>
            </a:pPr>
            <a:r>
              <a:rPr lang="en-US" dirty="0"/>
              <a:t>Asked specific questions about those 6 virtues and how people were forming them</a:t>
            </a:r>
          </a:p>
          <a:p>
            <a:endParaRPr lang="en-US" dirty="0"/>
          </a:p>
        </p:txBody>
      </p:sp>
    </p:spTree>
    <p:extLst>
      <p:ext uri="{BB962C8B-B14F-4D97-AF65-F5344CB8AC3E}">
        <p14:creationId xmlns:p14="http://schemas.microsoft.com/office/powerpoint/2010/main" val="39394456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342900" indent="-342900">
              <a:buFont typeface="Arial" panose="020B0604020202020204" pitchFamily="34" charset="0"/>
              <a:buChar char="•"/>
            </a:pPr>
            <a:r>
              <a:rPr lang="en-US" dirty="0"/>
              <a:t>Alongside our interviews, we conducted a systematic literature review of Christian ethics, character education, and discipleship studies to provide </a:t>
            </a:r>
            <a:r>
              <a:rPr lang="en-US" b="1" dirty="0"/>
              <a:t>the foundation for our character-forming discipleship framework</a:t>
            </a:r>
            <a:r>
              <a:rPr lang="en-US" dirty="0"/>
              <a:t>. </a:t>
            </a:r>
          </a:p>
          <a:p>
            <a:pPr marL="342900" indent="-342900">
              <a:buFont typeface="Arial" panose="020B0604020202020204" pitchFamily="34" charset="0"/>
              <a:buChar char="•"/>
            </a:pPr>
            <a:r>
              <a:rPr lang="en-US" dirty="0"/>
              <a:t>Together with learning from previous, findings were synthesized to identify the five foci of the framework. </a:t>
            </a:r>
          </a:p>
          <a:p>
            <a:pPr marL="342900" indent="-342900">
              <a:buFont typeface="Arial" panose="020B0604020202020204" pitchFamily="34" charset="0"/>
              <a:buChar char="•"/>
            </a:pPr>
            <a:r>
              <a:rPr lang="en-US" b="1" dirty="0"/>
              <a:t>These foci are both (1) research-based </a:t>
            </a:r>
            <a:r>
              <a:rPr lang="en-US" b="0" dirty="0"/>
              <a:t>(e.g., CVD science points to their necessity for CVD) </a:t>
            </a:r>
            <a:r>
              <a:rPr lang="en-US" b="1" dirty="0"/>
              <a:t>and (2) implementable by youth ministry leaders </a:t>
            </a:r>
            <a:r>
              <a:rPr lang="en-US" dirty="0"/>
              <a:t>(i.e., they can be readily applied in youth ministry settings).</a:t>
            </a:r>
          </a:p>
          <a:p>
            <a:endParaRPr lang="en-US" dirty="0"/>
          </a:p>
        </p:txBody>
      </p:sp>
    </p:spTree>
    <p:extLst>
      <p:ext uri="{BB962C8B-B14F-4D97-AF65-F5344CB8AC3E}">
        <p14:creationId xmlns:p14="http://schemas.microsoft.com/office/powerpoint/2010/main" val="39394456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342900" indent="-342900">
              <a:buFont typeface="Arial" panose="020B0604020202020204" pitchFamily="34" charset="0"/>
              <a:buChar char="•"/>
            </a:pPr>
            <a:r>
              <a:rPr lang="en-US" dirty="0"/>
              <a:t>Finally, in order </a:t>
            </a:r>
            <a:r>
              <a:rPr lang="en-US" b="1" dirty="0"/>
              <a:t>to illustrate everyday examples of this framework</a:t>
            </a:r>
            <a:r>
              <a:rPr lang="en-US" dirty="0"/>
              <a:t>, seven illustrative case studies were conducted across the United States. </a:t>
            </a:r>
          </a:p>
          <a:p>
            <a:pPr marL="342900" indent="-342900">
              <a:buFont typeface="Arial" panose="020B0604020202020204" pitchFamily="34" charset="0"/>
              <a:buChar char="•"/>
            </a:pPr>
            <a:r>
              <a:rPr lang="en-US" dirty="0"/>
              <a:t>For each site, we conducted: (1) document review, direct observation, interviews, and focus groups. </a:t>
            </a:r>
          </a:p>
          <a:p>
            <a:pPr marL="342900" indent="-342900">
              <a:buFont typeface="Arial" panose="020B0604020202020204" pitchFamily="34" charset="0"/>
              <a:buChar char="•"/>
            </a:pPr>
            <a:r>
              <a:rPr lang="en-US" dirty="0"/>
              <a:t>Interview and focus group participants included senior leaders, youth ministry leaders, high school students, post-high school aged young people, youth ministry volunteers, parents of high school students, and any other individuals or groups considered core to the ministry.</a:t>
            </a:r>
          </a:p>
          <a:p>
            <a:pPr marL="342900" indent="-342900">
              <a:buFont typeface="Arial" panose="020B0604020202020204" pitchFamily="34" charset="0"/>
              <a:buChar char="•"/>
            </a:pPr>
            <a:r>
              <a:rPr lang="en-US" dirty="0"/>
              <a:t>Participating ministries were selected from a sample of youth ministry leaders who participated in an interview during a previous phase of research.  As with the interviews conducted during that phase, we prioritized the inclusion of various (1) denominational or theological backgrounds, (2) ethnocultural backgrounds, and (3) sized congregations, while remaining sensitive to other realities including socioeconomic status, geographic location, and gender of youth ministry leader.</a:t>
            </a:r>
          </a:p>
          <a:p>
            <a:pPr marL="342900" indent="-342900">
              <a:buFont typeface="Arial" panose="020B0604020202020204" pitchFamily="34" charset="0"/>
              <a:buChar char="•"/>
            </a:pPr>
            <a:r>
              <a:rPr lang="en-US" dirty="0"/>
              <a:t>Researchers included a psychologist, practical theologians, ministry leaders, and students from Fuller’s school of psychology and theology</a:t>
            </a:r>
          </a:p>
          <a:p>
            <a:endParaRPr lang="en-US" dirty="0"/>
          </a:p>
        </p:txBody>
      </p:sp>
    </p:spTree>
    <p:extLst>
      <p:ext uri="{BB962C8B-B14F-4D97-AF65-F5344CB8AC3E}">
        <p14:creationId xmlns:p14="http://schemas.microsoft.com/office/powerpoint/2010/main" val="284917989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342900" indent="-342900">
              <a:buFont typeface="Arial" panose="020B0604020202020204" pitchFamily="34" charset="0"/>
              <a:buChar char="•"/>
            </a:pPr>
            <a:r>
              <a:rPr lang="en-US" sz="2000" b="0" i="0" dirty="0">
                <a:effectLst/>
                <a:latin typeface="Lucida Grande"/>
                <a:ea typeface="Lucida Grande"/>
                <a:cs typeface="Lucida Grande"/>
                <a:sym typeface="Lucida Grande"/>
              </a:rPr>
              <a:t>The result</a:t>
            </a:r>
          </a:p>
        </p:txBody>
      </p:sp>
    </p:spTree>
    <p:extLst>
      <p:ext uri="{BB962C8B-B14F-4D97-AF65-F5344CB8AC3E}">
        <p14:creationId xmlns:p14="http://schemas.microsoft.com/office/powerpoint/2010/main" val="193017536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342900" indent="-342900">
              <a:buFont typeface="Arial" panose="020B0604020202020204" pitchFamily="34" charset="0"/>
              <a:buChar char="•"/>
            </a:pPr>
            <a:r>
              <a:rPr lang="en-US" dirty="0"/>
              <a:t>JTF (funder)</a:t>
            </a:r>
          </a:p>
          <a:p>
            <a:pPr marL="342900" indent="-342900">
              <a:buFont typeface="Arial" panose="020B0604020202020204" pitchFamily="34" charset="0"/>
              <a:buChar char="•"/>
            </a:pPr>
            <a:r>
              <a:rPr lang="en-US" dirty="0"/>
              <a:t>FYI team: </a:t>
            </a:r>
            <a:r>
              <a:rPr lang="en-US" baseline="0" dirty="0"/>
              <a:t>many people who have supported this project, particularly Aaron </a:t>
            </a:r>
            <a:r>
              <a:rPr lang="en-US" baseline="0" dirty="0" err="1"/>
              <a:t>Yenney</a:t>
            </a:r>
            <a:endParaRPr lang="en-US" baseline="0" dirty="0"/>
          </a:p>
          <a:p>
            <a:pPr marL="342900" indent="-342900">
              <a:buFont typeface="Arial" panose="020B0604020202020204" pitchFamily="34" charset="0"/>
              <a:buChar char="•"/>
            </a:pPr>
            <a:r>
              <a:rPr lang="en-US" baseline="0" dirty="0"/>
              <a:t>Sarah </a:t>
            </a:r>
            <a:r>
              <a:rPr lang="en-US" baseline="0" dirty="0" err="1"/>
              <a:t>Schnitke</a:t>
            </a:r>
            <a:r>
              <a:rPr lang="en-US" baseline="0" dirty="0"/>
              <a:t>: CVD consultant</a:t>
            </a:r>
            <a:endParaRPr lang="en-US" dirty="0"/>
          </a:p>
        </p:txBody>
      </p:sp>
    </p:spTree>
    <p:extLst>
      <p:ext uri="{BB962C8B-B14F-4D97-AF65-F5344CB8AC3E}">
        <p14:creationId xmlns:p14="http://schemas.microsoft.com/office/powerpoint/2010/main" val="42646108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0813533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00" name="Shape 1700"/>
          <p:cNvSpPr>
            <a:spLocks noGrp="1" noRot="1" noChangeAspect="1"/>
          </p:cNvSpPr>
          <p:nvPr>
            <p:ph type="sldImg"/>
          </p:nvPr>
        </p:nvSpPr>
        <p:spPr>
          <a:xfrm>
            <a:off x="381000" y="685800"/>
            <a:ext cx="6096000" cy="3429000"/>
          </a:xfrm>
          <a:prstGeom prst="rect">
            <a:avLst/>
          </a:prstGeom>
        </p:spPr>
        <p:txBody>
          <a:bodyPr/>
          <a:lstStyle/>
          <a:p>
            <a:endParaRPr/>
          </a:p>
        </p:txBody>
      </p:sp>
      <p:sp>
        <p:nvSpPr>
          <p:cNvPr id="1701" name="Shape 1701"/>
          <p:cNvSpPr>
            <a:spLocks noGrp="1"/>
          </p:cNvSpPr>
          <p:nvPr>
            <p:ph type="body" sz="quarter" idx="1"/>
          </p:nvPr>
        </p:nvSpPr>
        <p:spPr>
          <a:prstGeom prst="rect">
            <a:avLst/>
          </a:prstGeom>
        </p:spPr>
        <p:txBody>
          <a:bodyPr/>
          <a:lstStyle/>
          <a:p>
            <a:pPr marL="342900" indent="-342900">
              <a:buFont typeface="Arial" panose="020B0604020202020204" pitchFamily="34" charset="0"/>
              <a:buChar char="•"/>
            </a:pPr>
            <a:r>
              <a:rPr lang="en-US" dirty="0"/>
              <a:t>Driving problem for this research: there is a lot of high</a:t>
            </a:r>
            <a:r>
              <a:rPr lang="en-US" baseline="0" dirty="0"/>
              <a:t> quality CVD research that unfortunately is never used by those in ministry.</a:t>
            </a:r>
            <a:endParaRPr lang="en-US" dirty="0"/>
          </a:p>
          <a:p>
            <a:pPr marL="342900" indent="-342900">
              <a:buFont typeface="Arial" panose="020B0604020202020204" pitchFamily="34" charset="0"/>
              <a:buChar char="•"/>
            </a:pPr>
            <a:r>
              <a:rPr lang="en-US" dirty="0"/>
              <a:t>This is unfortunate,</a:t>
            </a:r>
            <a:r>
              <a:rPr lang="en-US" baseline="0" dirty="0"/>
              <a:t> because Christian churches are generally speaking very pro-virtue</a:t>
            </a:r>
            <a:endParaRPr dirty="0"/>
          </a:p>
        </p:txBody>
      </p:sp>
    </p:spTree>
    <p:extLst>
      <p:ext uri="{BB962C8B-B14F-4D97-AF65-F5344CB8AC3E}">
        <p14:creationId xmlns:p14="http://schemas.microsoft.com/office/powerpoint/2010/main" val="29911712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342900" indent="-342900">
              <a:buFont typeface="Arial" panose="020B0604020202020204" pitchFamily="34" charset="0"/>
              <a:buChar char="•"/>
            </a:pPr>
            <a:r>
              <a:rPr lang="en-US" dirty="0"/>
              <a:t>This is somewhat understandable, given that a lot of the resources tied to CVD research looks like this.</a:t>
            </a:r>
          </a:p>
          <a:p>
            <a:pPr marL="342900" indent="-342900">
              <a:buFont typeface="Arial" panose="020B0604020202020204" pitchFamily="34" charset="0"/>
              <a:buChar char="•"/>
            </a:pPr>
            <a:r>
              <a:rPr lang="en-US" dirty="0"/>
              <a:t>Even many of the high quality practical resources</a:t>
            </a:r>
            <a:r>
              <a:rPr lang="en-US" baseline="0" dirty="0"/>
              <a:t> are under-utilized.</a:t>
            </a:r>
            <a:endParaRPr lang="en-US" dirty="0"/>
          </a:p>
        </p:txBody>
      </p:sp>
    </p:spTree>
    <p:extLst>
      <p:ext uri="{BB962C8B-B14F-4D97-AF65-F5344CB8AC3E}">
        <p14:creationId xmlns:p14="http://schemas.microsoft.com/office/powerpoint/2010/main" val="19084771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00" name="Shape 1700"/>
          <p:cNvSpPr>
            <a:spLocks noGrp="1" noRot="1" noChangeAspect="1"/>
          </p:cNvSpPr>
          <p:nvPr>
            <p:ph type="sldImg"/>
          </p:nvPr>
        </p:nvSpPr>
        <p:spPr>
          <a:xfrm>
            <a:off x="381000" y="685800"/>
            <a:ext cx="6096000" cy="3429000"/>
          </a:xfrm>
          <a:prstGeom prst="rect">
            <a:avLst/>
          </a:prstGeom>
        </p:spPr>
        <p:txBody>
          <a:bodyPr/>
          <a:lstStyle/>
          <a:p>
            <a:endParaRPr/>
          </a:p>
        </p:txBody>
      </p:sp>
      <p:sp>
        <p:nvSpPr>
          <p:cNvPr id="1701" name="Shape 1701"/>
          <p:cNvSpPr>
            <a:spLocks noGrp="1"/>
          </p:cNvSpPr>
          <p:nvPr>
            <p:ph type="body" sz="quarter" idx="1"/>
          </p:nvPr>
        </p:nvSpPr>
        <p:spPr>
          <a:prstGeom prst="rect">
            <a:avLst/>
          </a:prstGeom>
        </p:spPr>
        <p:txBody>
          <a:bodyPr/>
          <a:lstStyle/>
          <a:p>
            <a:pPr marL="342900" indent="-342900">
              <a:buFont typeface="Arial" panose="020B0604020202020204" pitchFamily="34" charset="0"/>
              <a:buChar char="•"/>
            </a:pPr>
            <a:r>
              <a:rPr lang="en-US" dirty="0"/>
              <a:t>We weren’t focused on doing basic CVD research; we focused on translation of the current work to these contexts</a:t>
            </a:r>
          </a:p>
          <a:p>
            <a:pPr marL="342900" marR="0" lvl="0" indent="-342900" defTabSz="58420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We wanted CVD to be a prominent part of youth ministry</a:t>
            </a:r>
          </a:p>
        </p:txBody>
      </p:sp>
    </p:spTree>
    <p:extLst>
      <p:ext uri="{BB962C8B-B14F-4D97-AF65-F5344CB8AC3E}">
        <p14:creationId xmlns:p14="http://schemas.microsoft.com/office/powerpoint/2010/main" val="17187468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00" name="Shape 1700"/>
          <p:cNvSpPr>
            <a:spLocks noGrp="1" noRot="1" noChangeAspect="1"/>
          </p:cNvSpPr>
          <p:nvPr>
            <p:ph type="sldImg"/>
          </p:nvPr>
        </p:nvSpPr>
        <p:spPr>
          <a:xfrm>
            <a:off x="381000" y="685800"/>
            <a:ext cx="6096000" cy="3429000"/>
          </a:xfrm>
          <a:prstGeom prst="rect">
            <a:avLst/>
          </a:prstGeom>
        </p:spPr>
        <p:txBody>
          <a:bodyPr/>
          <a:lstStyle/>
          <a:p>
            <a:endParaRPr/>
          </a:p>
        </p:txBody>
      </p:sp>
      <p:sp>
        <p:nvSpPr>
          <p:cNvPr id="1701" name="Shape 1701"/>
          <p:cNvSpPr>
            <a:spLocks noGrp="1"/>
          </p:cNvSpPr>
          <p:nvPr>
            <p:ph type="body" sz="quarter" idx="1"/>
          </p:nvPr>
        </p:nvSpPr>
        <p:spPr>
          <a:prstGeom prst="rect">
            <a:avLst/>
          </a:prstGeom>
        </p:spPr>
        <p:txBody>
          <a:bodyPr/>
          <a:lstStyle/>
          <a:p>
            <a:pPr marL="342900" lvl="3" indent="-342900">
              <a:buFont typeface="Arial" panose="020B0604020202020204" pitchFamily="34" charset="0"/>
              <a:buChar char="•"/>
            </a:pPr>
            <a:r>
              <a:rPr lang="en-US" dirty="0">
                <a:latin typeface="Helvetica Neue"/>
                <a:ea typeface="Helvetica Neue"/>
                <a:cs typeface="Helvetica Neue"/>
                <a:sym typeface="Helvetica Neue"/>
              </a:rPr>
              <a:t>Thus, an important part of this project was an investigation of: (1) the current </a:t>
            </a:r>
            <a:r>
              <a:rPr lang="en-US" b="1" dirty="0">
                <a:latin typeface="Helvetica Neue"/>
                <a:ea typeface="Helvetica Neue"/>
                <a:cs typeface="Helvetica Neue"/>
                <a:sym typeface="Helvetica Neue"/>
              </a:rPr>
              <a:t>goals</a:t>
            </a:r>
            <a:r>
              <a:rPr lang="en-US" dirty="0">
                <a:latin typeface="Helvetica Neue"/>
                <a:ea typeface="Helvetica Neue"/>
                <a:cs typeface="Helvetica Neue"/>
                <a:sym typeface="Helvetica Neue"/>
              </a:rPr>
              <a:t> of youth ministry leaders (what are they working toward), </a:t>
            </a:r>
            <a:r>
              <a:rPr lang="en-US" b="1" dirty="0">
                <a:latin typeface="Helvetica Neue"/>
                <a:ea typeface="Helvetica Neue"/>
                <a:cs typeface="Helvetica Neue"/>
                <a:sym typeface="Helvetica Neue"/>
              </a:rPr>
              <a:t>(2) CVD language</a:t>
            </a:r>
            <a:r>
              <a:rPr lang="en-US" dirty="0">
                <a:latin typeface="Helvetica Neue"/>
                <a:ea typeface="Helvetica Neue"/>
                <a:cs typeface="Helvetica Neue"/>
                <a:sym typeface="Helvetica Neue"/>
              </a:rPr>
              <a:t> presently used in ministry contexts (how they’re already fostering CVD, if at all), and (3) the </a:t>
            </a:r>
            <a:r>
              <a:rPr lang="en-US" b="1" dirty="0">
                <a:latin typeface="Helvetica Neue"/>
                <a:ea typeface="Helvetica Neue"/>
                <a:cs typeface="Helvetica Neue"/>
                <a:sym typeface="Helvetica Neue"/>
              </a:rPr>
              <a:t>virtues</a:t>
            </a:r>
            <a:r>
              <a:rPr lang="en-US" dirty="0">
                <a:latin typeface="Helvetica Neue"/>
                <a:ea typeface="Helvetica Neue"/>
                <a:cs typeface="Helvetica Neue"/>
                <a:sym typeface="Helvetica Neue"/>
              </a:rPr>
              <a:t> and components of character these leaders believe are </a:t>
            </a:r>
            <a:r>
              <a:rPr lang="en-US" b="1" dirty="0">
                <a:latin typeface="Helvetica Neue"/>
                <a:ea typeface="Helvetica Neue"/>
                <a:cs typeface="Helvetica Neue"/>
                <a:sym typeface="Helvetica Neue"/>
              </a:rPr>
              <a:t>most important </a:t>
            </a:r>
            <a:r>
              <a:rPr lang="en-US" dirty="0">
                <a:latin typeface="Helvetica Neue"/>
                <a:ea typeface="Helvetica Neue"/>
                <a:cs typeface="Helvetica Neue"/>
                <a:sym typeface="Helvetica Neue"/>
              </a:rPr>
              <a:t>for their young people (what might be most relevant to them). </a:t>
            </a:r>
          </a:p>
          <a:p>
            <a:pPr marL="342900" lvl="4" indent="-342900">
              <a:buFont typeface="Arial" panose="020B0604020202020204" pitchFamily="34" charset="0"/>
              <a:buChar char="•"/>
            </a:pPr>
            <a:r>
              <a:rPr lang="en-US" dirty="0">
                <a:latin typeface="Helvetica Neue"/>
                <a:ea typeface="Helvetica Neue"/>
                <a:cs typeface="Helvetica Neue"/>
                <a:sym typeface="Helvetica Neue"/>
              </a:rPr>
              <a:t>This work would help </a:t>
            </a:r>
            <a:r>
              <a:rPr lang="en-US" b="1" dirty="0">
                <a:latin typeface="Helvetica Neue"/>
                <a:ea typeface="Helvetica Neue"/>
                <a:cs typeface="Helvetica Neue"/>
                <a:sym typeface="Helvetica Neue"/>
              </a:rPr>
              <a:t>introduce CVD </a:t>
            </a:r>
            <a:r>
              <a:rPr lang="en-US" dirty="0">
                <a:latin typeface="Helvetica Neue"/>
                <a:ea typeface="Helvetica Neue"/>
                <a:cs typeface="Helvetica Neue"/>
                <a:sym typeface="Helvetica Neue"/>
              </a:rPr>
              <a:t>findings into congregational settings </a:t>
            </a:r>
            <a:r>
              <a:rPr lang="en-US" b="1" dirty="0">
                <a:latin typeface="Helvetica Neue"/>
                <a:ea typeface="Helvetica Neue"/>
                <a:cs typeface="Helvetica Neue"/>
                <a:sym typeface="Helvetica Neue"/>
              </a:rPr>
              <a:t>in a contextually appropriate manner </a:t>
            </a:r>
            <a:r>
              <a:rPr lang="en-US" dirty="0">
                <a:latin typeface="Helvetica Neue"/>
                <a:ea typeface="Helvetica Neue"/>
                <a:cs typeface="Helvetica Neue"/>
                <a:sym typeface="Helvetica Neue"/>
              </a:rPr>
              <a:t>and </a:t>
            </a:r>
            <a:r>
              <a:rPr lang="en-US" b="1" dirty="0">
                <a:latin typeface="Helvetica Neue"/>
                <a:ea typeface="Helvetica Neue"/>
                <a:cs typeface="Helvetica Neue"/>
                <a:sym typeface="Helvetica Neue"/>
              </a:rPr>
              <a:t>consider differences across denomination and traditions</a:t>
            </a:r>
            <a:r>
              <a:rPr lang="en-US" dirty="0">
                <a:latin typeface="Helvetica Neue"/>
                <a:ea typeface="Helvetica Neue"/>
                <a:cs typeface="Helvetica Neue"/>
                <a:sym typeface="Helvetica Neue"/>
              </a:rPr>
              <a:t> that may be important for such contextualization. </a:t>
            </a:r>
            <a:endParaRPr lang="en-US" dirty="0"/>
          </a:p>
          <a:p>
            <a:pPr marL="0" indent="0">
              <a:buFont typeface="Arial" panose="020B0604020202020204" pitchFamily="34" charset="0"/>
              <a:buNone/>
            </a:pPr>
            <a:endParaRPr dirty="0"/>
          </a:p>
        </p:txBody>
      </p:sp>
    </p:spTree>
    <p:extLst>
      <p:ext uri="{BB962C8B-B14F-4D97-AF65-F5344CB8AC3E}">
        <p14:creationId xmlns:p14="http://schemas.microsoft.com/office/powerpoint/2010/main" val="26240227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342900" indent="-342900">
              <a:buFont typeface="Arial" panose="020B0604020202020204" pitchFamily="34" charset="0"/>
              <a:buChar char="•"/>
            </a:pPr>
            <a:r>
              <a:rPr lang="en-US" dirty="0"/>
              <a:t>Much of work would fall under the “Integrative model” Erin mentioned</a:t>
            </a:r>
          </a:p>
          <a:p>
            <a:pPr marL="342900" indent="-342900">
              <a:buFont typeface="Arial" panose="020B0604020202020204" pitchFamily="34" charset="0"/>
              <a:buChar char="•"/>
            </a:pPr>
            <a:r>
              <a:rPr lang="en-US" dirty="0"/>
              <a:t>Tensions: How to develop virtues that are (1) well-researched, developmentally appropriate, and have effective interventions while (2) applying them in an engaging and theologically appropriate way in ministry contexts</a:t>
            </a:r>
          </a:p>
          <a:p>
            <a:pPr marL="342900" lvl="1" indent="-342900">
              <a:buFont typeface="Arial" panose="020B0604020202020204" pitchFamily="34" charset="0"/>
              <a:buChar char="•"/>
            </a:pPr>
            <a:r>
              <a:rPr lang="en-US" dirty="0"/>
              <a:t>Youth ministry leaders were very concerned about youth ministry context; Psychologist was very concerned about using effective and appropriate interventions; Practical theologians were very concerned about framework/practicality</a:t>
            </a:r>
          </a:p>
          <a:p>
            <a:pPr marL="342900" indent="-342900">
              <a:buFont typeface="Arial" panose="020B0604020202020204" pitchFamily="34" charset="0"/>
              <a:buChar char="•"/>
            </a:pPr>
            <a:r>
              <a:rPr lang="en-US" dirty="0"/>
              <a:t>Functionally, the psychologist and youth ministry leader team members often collaborated closely, and I think something new emerged because of this close collaboration</a:t>
            </a:r>
          </a:p>
        </p:txBody>
      </p:sp>
    </p:spTree>
    <p:extLst>
      <p:ext uri="{BB962C8B-B14F-4D97-AF65-F5344CB8AC3E}">
        <p14:creationId xmlns:p14="http://schemas.microsoft.com/office/powerpoint/2010/main" val="20974619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342900" indent="-342900">
              <a:buFont typeface="Arial" panose="020B0604020202020204" pitchFamily="34" charset="0"/>
              <a:buChar char="•"/>
            </a:pPr>
            <a:r>
              <a:rPr lang="en-US" dirty="0"/>
              <a:t>Along the way, many consultants were involved for feedback</a:t>
            </a:r>
          </a:p>
          <a:p>
            <a:pPr marL="342900" indent="-342900">
              <a:buFont typeface="Arial" panose="020B0604020202020204" pitchFamily="34" charset="0"/>
              <a:buChar char="•"/>
            </a:pPr>
            <a:r>
              <a:rPr lang="en-US" dirty="0"/>
              <a:t>We held a summit event during the planning grant, and </a:t>
            </a:r>
            <a:r>
              <a:rPr lang="en-US" dirty="0" err="1"/>
              <a:t>incluided</a:t>
            </a:r>
            <a:r>
              <a:rPr lang="en-US" dirty="0"/>
              <a:t> various check points before and after each stage of research</a:t>
            </a:r>
          </a:p>
          <a:p>
            <a:pPr marL="342900" indent="-342900">
              <a:buFont typeface="Arial" panose="020B0604020202020204" pitchFamily="34" charset="0"/>
              <a:buChar char="•"/>
            </a:pPr>
            <a:r>
              <a:rPr lang="en-US" dirty="0"/>
              <a:t>Tensions: (1) considering different theological traditions and cultural contexts, (2) applying science well, (3) thinking about resources people would want, (4) considering who we’re forming (leaders v. young people v. church as a whole)</a:t>
            </a:r>
          </a:p>
          <a:p>
            <a:pPr marL="342900" indent="-342900">
              <a:buFont typeface="Arial" panose="020B0604020202020204" pitchFamily="34" charset="0"/>
              <a:buChar char="•"/>
            </a:pPr>
            <a:r>
              <a:rPr lang="en-US" dirty="0"/>
              <a:t>Often, their roles were to identify questions or concerns, check our work, or offer advice; sometimes they became more involved and collaborated</a:t>
            </a:r>
          </a:p>
        </p:txBody>
      </p:sp>
    </p:spTree>
    <p:extLst>
      <p:ext uri="{BB962C8B-B14F-4D97-AF65-F5344CB8AC3E}">
        <p14:creationId xmlns:p14="http://schemas.microsoft.com/office/powerpoint/2010/main" val="33937221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342900" indent="-342900">
              <a:buFont typeface="Arial" panose="020B0604020202020204" pitchFamily="34" charset="0"/>
              <a:buChar char="•"/>
            </a:pPr>
            <a:r>
              <a:rPr lang="en-US" dirty="0"/>
              <a:t>Focused on which virtues were (1) well-researched, (2) developmentally appropriate, and (3) had effective interventions</a:t>
            </a:r>
          </a:p>
          <a:p>
            <a:pPr marL="342900" indent="-342900">
              <a:buFont typeface="Arial" panose="020B0604020202020204" pitchFamily="34" charset="0"/>
              <a:buChar char="•"/>
            </a:pPr>
            <a:r>
              <a:rPr lang="en-US" dirty="0"/>
              <a:t>Generated a list of potential virtues</a:t>
            </a:r>
          </a:p>
          <a:p>
            <a:endParaRPr lang="en-US" dirty="0"/>
          </a:p>
        </p:txBody>
      </p:sp>
    </p:spTree>
    <p:extLst>
      <p:ext uri="{BB962C8B-B14F-4D97-AF65-F5344CB8AC3E}">
        <p14:creationId xmlns:p14="http://schemas.microsoft.com/office/powerpoint/2010/main" val="192259656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jpeg"/><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descr="Droplets-HD-Title-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ctrTitle"/>
          </p:nvPr>
        </p:nvSpPr>
        <p:spPr>
          <a:xfrm>
            <a:off x="1751012" y="1300785"/>
            <a:ext cx="8689976" cy="2509213"/>
          </a:xfrm>
        </p:spPr>
        <p:txBody>
          <a:bodyPr anchor="b">
            <a:normAutofit/>
          </a:bodyPr>
          <a:lstStyle>
            <a:lvl1pPr algn="ctr">
              <a:defRPr sz="4800"/>
            </a:lvl1pPr>
          </a:lstStyle>
          <a:p>
            <a:r>
              <a:rPr lang="en-US"/>
              <a:t>Click to edit Master title style</a:t>
            </a:r>
            <a:endParaRPr lang="en-US" dirty="0"/>
          </a:p>
        </p:txBody>
      </p:sp>
      <p:sp>
        <p:nvSpPr>
          <p:cNvPr id="3" name="Subtitle 2"/>
          <p:cNvSpPr>
            <a:spLocks noGrp="1"/>
          </p:cNvSpPr>
          <p:nvPr>
            <p:ph type="subTitle" idx="1"/>
          </p:nvPr>
        </p:nvSpPr>
        <p:spPr>
          <a:xfrm>
            <a:off x="1751012" y="3886200"/>
            <a:ext cx="8689976" cy="1371599"/>
          </a:xfrm>
        </p:spPr>
        <p:txBody>
          <a:bodyPr>
            <a:normAutofit/>
          </a:bodyPr>
          <a:lstStyle>
            <a:lvl1pPr marL="0" indent="0" algn="ctr">
              <a:buNone/>
              <a:defRPr sz="22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9AB3A824-1A51-4B26-AD58-A6D8E14F6C04}" type="datetimeFigureOut">
              <a:rPr lang="en-US" smtClean="0"/>
              <a:t>8/23/24</a:t>
            </a:fld>
            <a:endParaRPr lang="en-US" dirty="0"/>
          </a:p>
        </p:txBody>
      </p:sp>
      <p:sp>
        <p:nvSpPr>
          <p:cNvPr id="5" name="Footer Placeholder 4"/>
          <p:cNvSpPr>
            <a:spLocks noGrp="1"/>
          </p:cNvSpPr>
          <p:nvPr>
            <p:ph type="ftr" sz="quarter" idx="11"/>
          </p:nvPr>
        </p:nvSpPr>
        <p:spPr/>
        <p:txBody>
          <a:bodyPr/>
          <a:lstStyle/>
          <a:p>
            <a:r>
              <a:rPr lang="en-US"/>
              <a:t>
              </a:t>
            </a:r>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59427528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94" y="4289374"/>
            <a:ext cx="10364432" cy="81161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84744" y="698261"/>
            <a:ext cx="9822532" cy="3214136"/>
          </a:xfrm>
          <a:prstGeom prst="roundRect">
            <a:avLst>
              <a:gd name="adj" fmla="val 4944"/>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913774" y="5108728"/>
            <a:ext cx="10364452" cy="682472"/>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CBC1C18-307B-4F68-A007-B5B542270E8D}" type="datetimeFigureOut">
              <a:rPr lang="en-US" smtClean="0"/>
              <a:t>8/23/24</a:t>
            </a:fld>
            <a:endParaRPr lang="en-US" dirty="0"/>
          </a:p>
        </p:txBody>
      </p:sp>
      <p:sp>
        <p:nvSpPr>
          <p:cNvPr id="6" name="Footer Placeholder 5"/>
          <p:cNvSpPr>
            <a:spLocks noGrp="1"/>
          </p:cNvSpPr>
          <p:nvPr>
            <p:ph type="ftr" sz="quarter" idx="11"/>
          </p:nvPr>
        </p:nvSpPr>
        <p:spPr/>
        <p:txBody>
          <a:bodyPr/>
          <a:lstStyle/>
          <a:p>
            <a:r>
              <a:rPr lang="en-US"/>
              <a:t>
              </a:t>
            </a:r>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3931815041"/>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599"/>
            <a:ext cx="10364452" cy="3427245"/>
          </a:xfrm>
        </p:spPr>
        <p:txBody>
          <a:bodyPr anchor="ctr"/>
          <a:lstStyle>
            <a:lvl1pPr algn="ct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913775" y="4204821"/>
            <a:ext cx="10364452" cy="1586380"/>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CBC1C18-307B-4F68-A007-B5B542270E8D}" type="datetimeFigureOut">
              <a:rPr lang="en-US" smtClean="0"/>
              <a:t>8/23/24</a:t>
            </a:fld>
            <a:endParaRPr lang="en-US" dirty="0"/>
          </a:p>
        </p:txBody>
      </p:sp>
      <p:sp>
        <p:nvSpPr>
          <p:cNvPr id="6" name="Footer Placeholder 5"/>
          <p:cNvSpPr>
            <a:spLocks noGrp="1"/>
          </p:cNvSpPr>
          <p:nvPr>
            <p:ph type="ftr" sz="quarter" idx="11"/>
          </p:nvPr>
        </p:nvSpPr>
        <p:spPr/>
        <p:txBody>
          <a:bodyPr/>
          <a:lstStyle/>
          <a:p>
            <a:r>
              <a:rPr lang="en-US"/>
              <a:t>
              </a:t>
            </a:r>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2837594247"/>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1446212" y="609600"/>
            <a:ext cx="9302752" cy="2992904"/>
          </a:xfrm>
        </p:spPr>
        <p:txBody>
          <a:bodyPr anchor="ctr"/>
          <a:lstStyle>
            <a:lvl1pPr>
              <a:defRPr sz="3200"/>
            </a:lvl1pPr>
          </a:lstStyle>
          <a:p>
            <a:r>
              <a:rPr lang="en-US"/>
              <a:t>Click to edit Master title style</a:t>
            </a:r>
            <a:endParaRPr lang="en-US" dirty="0"/>
          </a:p>
        </p:txBody>
      </p:sp>
      <p:sp>
        <p:nvSpPr>
          <p:cNvPr id="12" name="Text Placeholder 3"/>
          <p:cNvSpPr>
            <a:spLocks noGrp="1"/>
          </p:cNvSpPr>
          <p:nvPr>
            <p:ph type="body" sz="half" idx="13"/>
          </p:nvPr>
        </p:nvSpPr>
        <p:spPr>
          <a:xfrm>
            <a:off x="1720644" y="3610032"/>
            <a:ext cx="8752299" cy="59478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4" name="Text Placeholder 3"/>
          <p:cNvSpPr>
            <a:spLocks noGrp="1"/>
          </p:cNvSpPr>
          <p:nvPr>
            <p:ph type="body" sz="half" idx="2"/>
          </p:nvPr>
        </p:nvSpPr>
        <p:spPr>
          <a:xfrm>
            <a:off x="913774" y="4372796"/>
            <a:ext cx="10364452" cy="1421053"/>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CBC1C18-307B-4F68-A007-B5B542270E8D}" type="datetimeFigureOut">
              <a:rPr lang="en-US" smtClean="0"/>
              <a:t>8/23/24</a:t>
            </a:fld>
            <a:endParaRPr lang="en-US" dirty="0"/>
          </a:p>
        </p:txBody>
      </p:sp>
      <p:sp>
        <p:nvSpPr>
          <p:cNvPr id="6" name="Footer Placeholder 5"/>
          <p:cNvSpPr>
            <a:spLocks noGrp="1"/>
          </p:cNvSpPr>
          <p:nvPr>
            <p:ph type="ftr" sz="quarter" idx="11"/>
          </p:nvPr>
        </p:nvSpPr>
        <p:spPr/>
        <p:txBody>
          <a:bodyPr/>
          <a:lstStyle/>
          <a:p>
            <a:r>
              <a:rPr lang="en-US"/>
              <a:t>
              </a:t>
            </a:r>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pPr/>
              <a:t>‹#›</a:t>
            </a:fld>
            <a:endParaRPr lang="en-US" dirty="0"/>
          </a:p>
        </p:txBody>
      </p:sp>
      <p:sp>
        <p:nvSpPr>
          <p:cNvPr id="13" name="TextBox 12"/>
          <p:cNvSpPr txBox="1"/>
          <p:nvPr/>
        </p:nvSpPr>
        <p:spPr>
          <a:xfrm>
            <a:off x="1001488" y="75416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4" name="TextBox 13"/>
          <p:cNvSpPr txBox="1"/>
          <p:nvPr/>
        </p:nvSpPr>
        <p:spPr>
          <a:xfrm>
            <a:off x="10557558" y="2993578"/>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1522716560"/>
      </p:ext>
    </p:extLst>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2138721"/>
            <a:ext cx="10364452" cy="2511835"/>
          </a:xfrm>
        </p:spPr>
        <p:txBody>
          <a:bodyPr anchor="b"/>
          <a:lstStyle>
            <a:lvl1pPr algn="ct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913775" y="4662335"/>
            <a:ext cx="10364452"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CBC1C18-307B-4F68-A007-B5B542270E8D}" type="datetimeFigureOut">
              <a:rPr lang="en-US" smtClean="0"/>
              <a:t>8/23/24</a:t>
            </a:fld>
            <a:endParaRPr lang="en-US" dirty="0"/>
          </a:p>
        </p:txBody>
      </p:sp>
      <p:sp>
        <p:nvSpPr>
          <p:cNvPr id="6" name="Footer Placeholder 5"/>
          <p:cNvSpPr>
            <a:spLocks noGrp="1"/>
          </p:cNvSpPr>
          <p:nvPr>
            <p:ph type="ftr" sz="quarter" idx="11"/>
          </p:nvPr>
        </p:nvSpPr>
        <p:spPr/>
        <p:txBody>
          <a:bodyPr/>
          <a:lstStyle/>
          <a:p>
            <a:r>
              <a:rPr lang="en-US"/>
              <a:t>
              </a:t>
            </a:r>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1981472898"/>
      </p:ext>
    </p:extLst>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pic>
        <p:nvPicPr>
          <p:cNvPr id="13" name="Picture 12"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5" name="Title 1"/>
          <p:cNvSpPr>
            <a:spLocks noGrp="1"/>
          </p:cNvSpPr>
          <p:nvPr>
            <p:ph type="title"/>
          </p:nvPr>
        </p:nvSpPr>
        <p:spPr>
          <a:xfrm>
            <a:off x="913774" y="609600"/>
            <a:ext cx="10364452" cy="1605094"/>
          </a:xfrm>
        </p:spPr>
        <p:txBody>
          <a:bodyPr/>
          <a:lstStyle/>
          <a:p>
            <a:r>
              <a:rPr lang="en-US"/>
              <a:t>Click to edit Master title style</a:t>
            </a:r>
            <a:endParaRPr lang="en-US" dirty="0"/>
          </a:p>
        </p:txBody>
      </p:sp>
      <p:sp>
        <p:nvSpPr>
          <p:cNvPr id="7" name="Text Placeholder 2"/>
          <p:cNvSpPr>
            <a:spLocks noGrp="1"/>
          </p:cNvSpPr>
          <p:nvPr>
            <p:ph type="body" idx="1"/>
          </p:nvPr>
        </p:nvSpPr>
        <p:spPr>
          <a:xfrm>
            <a:off x="913774" y="2367093"/>
            <a:ext cx="3298976"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Text Placeholder 3"/>
          <p:cNvSpPr>
            <a:spLocks noGrp="1"/>
          </p:cNvSpPr>
          <p:nvPr>
            <p:ph type="body" sz="half" idx="15"/>
          </p:nvPr>
        </p:nvSpPr>
        <p:spPr>
          <a:xfrm>
            <a:off x="913774" y="2943355"/>
            <a:ext cx="3298976"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Text Placeholder 4"/>
          <p:cNvSpPr>
            <a:spLocks noGrp="1"/>
          </p:cNvSpPr>
          <p:nvPr>
            <p:ph type="body" sz="quarter" idx="3"/>
          </p:nvPr>
        </p:nvSpPr>
        <p:spPr>
          <a:xfrm>
            <a:off x="4452389" y="2367093"/>
            <a:ext cx="3291521"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Text Placeholder 3"/>
          <p:cNvSpPr>
            <a:spLocks noGrp="1"/>
          </p:cNvSpPr>
          <p:nvPr>
            <p:ph type="body" sz="half" idx="16"/>
          </p:nvPr>
        </p:nvSpPr>
        <p:spPr>
          <a:xfrm>
            <a:off x="4441348" y="2943355"/>
            <a:ext cx="3303351"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1" name="Text Placeholder 4"/>
          <p:cNvSpPr>
            <a:spLocks noGrp="1"/>
          </p:cNvSpPr>
          <p:nvPr>
            <p:ph type="body" sz="quarter" idx="13"/>
          </p:nvPr>
        </p:nvSpPr>
        <p:spPr>
          <a:xfrm>
            <a:off x="7973298" y="2367093"/>
            <a:ext cx="3304928"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Text Placeholder 3"/>
          <p:cNvSpPr>
            <a:spLocks noGrp="1"/>
          </p:cNvSpPr>
          <p:nvPr>
            <p:ph type="body" sz="half" idx="17"/>
          </p:nvPr>
        </p:nvSpPr>
        <p:spPr>
          <a:xfrm>
            <a:off x="7973298" y="2943355"/>
            <a:ext cx="3304928"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3CBC1C18-307B-4F68-A007-B5B542270E8D}" type="datetimeFigureOut">
              <a:rPr lang="en-US" smtClean="0"/>
              <a:t>8/23/24</a:t>
            </a:fld>
            <a:endParaRPr lang="en-US" dirty="0"/>
          </a:p>
        </p:txBody>
      </p:sp>
      <p:sp>
        <p:nvSpPr>
          <p:cNvPr id="4" name="Footer Placeholder 3"/>
          <p:cNvSpPr>
            <a:spLocks noGrp="1"/>
          </p:cNvSpPr>
          <p:nvPr>
            <p:ph type="ftr" sz="quarter" idx="11"/>
          </p:nvPr>
        </p:nvSpPr>
        <p:spPr/>
        <p:txBody>
          <a:bodyPr/>
          <a:lstStyle/>
          <a:p>
            <a:r>
              <a:rPr lang="en-US"/>
              <a:t>
              </a:t>
            </a:r>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1123043562"/>
      </p:ext>
    </p:extLst>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pic>
        <p:nvPicPr>
          <p:cNvPr id="16" name="Picture 15"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0" name="Title 1"/>
          <p:cNvSpPr>
            <a:spLocks noGrp="1"/>
          </p:cNvSpPr>
          <p:nvPr>
            <p:ph type="title"/>
          </p:nvPr>
        </p:nvSpPr>
        <p:spPr>
          <a:xfrm>
            <a:off x="913774" y="610772"/>
            <a:ext cx="10364452" cy="1603922"/>
          </a:xfrm>
        </p:spPr>
        <p:txBody>
          <a:bodyPr/>
          <a:lstStyle/>
          <a:p>
            <a:r>
              <a:rPr lang="en-US"/>
              <a:t>Click to edit Master title style</a:t>
            </a:r>
            <a:endParaRPr lang="en-US" dirty="0"/>
          </a:p>
        </p:txBody>
      </p:sp>
      <p:sp>
        <p:nvSpPr>
          <p:cNvPr id="19" name="Text Placeholder 2"/>
          <p:cNvSpPr>
            <a:spLocks noGrp="1"/>
          </p:cNvSpPr>
          <p:nvPr>
            <p:ph type="body" idx="1"/>
          </p:nvPr>
        </p:nvSpPr>
        <p:spPr>
          <a:xfrm>
            <a:off x="913774" y="4204820"/>
            <a:ext cx="3296409"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Picture Placeholder 2"/>
          <p:cNvSpPr>
            <a:spLocks noGrp="1" noChangeAspect="1"/>
          </p:cNvSpPr>
          <p:nvPr>
            <p:ph type="pic" idx="15"/>
          </p:nvPr>
        </p:nvSpPr>
        <p:spPr>
          <a:xfrm>
            <a:off x="913774" y="2367093"/>
            <a:ext cx="3296409" cy="1524000"/>
          </a:xfrm>
          <a:prstGeom prst="roundRect">
            <a:avLst>
              <a:gd name="adj" fmla="val 9363"/>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1" name="Text Placeholder 3"/>
          <p:cNvSpPr>
            <a:spLocks noGrp="1"/>
          </p:cNvSpPr>
          <p:nvPr>
            <p:ph type="body" sz="half" idx="18"/>
          </p:nvPr>
        </p:nvSpPr>
        <p:spPr>
          <a:xfrm>
            <a:off x="913774" y="4781082"/>
            <a:ext cx="3296409" cy="101011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2" name="Text Placeholder 4"/>
          <p:cNvSpPr>
            <a:spLocks noGrp="1"/>
          </p:cNvSpPr>
          <p:nvPr>
            <p:ph type="body" sz="quarter" idx="3"/>
          </p:nvPr>
        </p:nvSpPr>
        <p:spPr>
          <a:xfrm>
            <a:off x="4442759" y="4204820"/>
            <a:ext cx="3301828"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3" name="Picture Placeholder 2"/>
          <p:cNvSpPr>
            <a:spLocks noGrp="1" noChangeAspect="1"/>
          </p:cNvSpPr>
          <p:nvPr>
            <p:ph type="pic" idx="21"/>
          </p:nvPr>
        </p:nvSpPr>
        <p:spPr>
          <a:xfrm>
            <a:off x="4441348" y="2367093"/>
            <a:ext cx="3303352" cy="1524000"/>
          </a:xfrm>
          <a:prstGeom prst="roundRect">
            <a:avLst>
              <a:gd name="adj" fmla="val 8841"/>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19"/>
          </p:nvPr>
        </p:nvSpPr>
        <p:spPr>
          <a:xfrm>
            <a:off x="4441348" y="4781080"/>
            <a:ext cx="3303352" cy="1010119"/>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5" name="Text Placeholder 4"/>
          <p:cNvSpPr>
            <a:spLocks noGrp="1"/>
          </p:cNvSpPr>
          <p:nvPr>
            <p:ph type="body" sz="quarter" idx="13"/>
          </p:nvPr>
        </p:nvSpPr>
        <p:spPr>
          <a:xfrm>
            <a:off x="7973298" y="4204820"/>
            <a:ext cx="3300681"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6" name="Picture Placeholder 2"/>
          <p:cNvSpPr>
            <a:spLocks noGrp="1" noChangeAspect="1"/>
          </p:cNvSpPr>
          <p:nvPr>
            <p:ph type="pic" idx="22"/>
          </p:nvPr>
        </p:nvSpPr>
        <p:spPr>
          <a:xfrm>
            <a:off x="7973298" y="2367093"/>
            <a:ext cx="3304928" cy="1524000"/>
          </a:xfrm>
          <a:prstGeom prst="roundRect">
            <a:avLst>
              <a:gd name="adj" fmla="val 8841"/>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7" name="Text Placeholder 3"/>
          <p:cNvSpPr>
            <a:spLocks noGrp="1"/>
          </p:cNvSpPr>
          <p:nvPr>
            <p:ph type="body" sz="half" idx="20"/>
          </p:nvPr>
        </p:nvSpPr>
        <p:spPr>
          <a:xfrm>
            <a:off x="7973173" y="4781078"/>
            <a:ext cx="3305053" cy="1010121"/>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3CBC1C18-307B-4F68-A007-B5B542270E8D}" type="datetimeFigureOut">
              <a:rPr lang="en-US" smtClean="0"/>
              <a:t>8/23/24</a:t>
            </a:fld>
            <a:endParaRPr lang="en-US" dirty="0"/>
          </a:p>
        </p:txBody>
      </p:sp>
      <p:sp>
        <p:nvSpPr>
          <p:cNvPr id="4" name="Footer Placeholder 3"/>
          <p:cNvSpPr>
            <a:spLocks noGrp="1"/>
          </p:cNvSpPr>
          <p:nvPr>
            <p:ph type="ftr" sz="quarter" idx="11"/>
          </p:nvPr>
        </p:nvSpPr>
        <p:spPr/>
        <p:txBody>
          <a:bodyPr/>
          <a:lstStyle/>
          <a:p>
            <a:r>
              <a:rPr lang="en-US"/>
              <a:t>
              </a:t>
            </a:r>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331475523"/>
      </p:ext>
    </p:extLst>
  </p:cSld>
  <p:clrMapOvr>
    <a:masterClrMapping/>
  </p:clrMapOvr>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11" name="Vertical Text Placeholder 2"/>
          <p:cNvSpPr>
            <a:spLocks noGrp="1"/>
          </p:cNvSpPr>
          <p:nvPr>
            <p:ph type="body" orient="vert" sz="quarter" idx="13"/>
          </p:nvPr>
        </p:nvSpPr>
        <p:spPr>
          <a:xfrm>
            <a:off x="913775" y="2367093"/>
            <a:ext cx="10364452" cy="342410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CBC1C18-307B-4F68-A007-B5B542270E8D}" type="datetimeFigureOut">
              <a:rPr lang="en-US" smtClean="0"/>
              <a:t>8/23/24</a:t>
            </a:fld>
            <a:endParaRPr lang="en-US" dirty="0"/>
          </a:p>
        </p:txBody>
      </p:sp>
      <p:sp>
        <p:nvSpPr>
          <p:cNvPr id="5" name="Footer Placeholder 4"/>
          <p:cNvSpPr>
            <a:spLocks noGrp="1"/>
          </p:cNvSpPr>
          <p:nvPr>
            <p:ph type="ftr" sz="quarter" idx="11"/>
          </p:nvPr>
        </p:nvSpPr>
        <p:spPr/>
        <p:txBody>
          <a:bodyPr/>
          <a:lstStyle/>
          <a:p>
            <a:r>
              <a:rPr lang="en-US"/>
              <a:t>
              </a:t>
            </a:r>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3774426308"/>
      </p:ext>
    </p:extLst>
  </p:cSld>
  <p:clrMapOvr>
    <a:masterClrMapping/>
  </p:clrMapOvr>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Vertical Title 1"/>
          <p:cNvSpPr>
            <a:spLocks noGrp="1"/>
          </p:cNvSpPr>
          <p:nvPr>
            <p:ph type="title" orient="vert"/>
          </p:nvPr>
        </p:nvSpPr>
        <p:spPr>
          <a:xfrm>
            <a:off x="8724900" y="609601"/>
            <a:ext cx="2553326" cy="5181599"/>
          </a:xfrm>
        </p:spPr>
        <p:txBody>
          <a:bodyPr vert="eaVert"/>
          <a:lstStyle>
            <a:lvl1pPr algn="l">
              <a:defRPr/>
            </a:lvl1pPr>
          </a:lstStyle>
          <a:p>
            <a:r>
              <a:rPr lang="en-US"/>
              <a:t>Click to edit Master title style</a:t>
            </a:r>
            <a:endParaRPr lang="en-US" dirty="0"/>
          </a:p>
        </p:txBody>
      </p:sp>
      <p:sp>
        <p:nvSpPr>
          <p:cNvPr id="8" name="Vertical Text Placeholder 2"/>
          <p:cNvSpPr>
            <a:spLocks noGrp="1"/>
          </p:cNvSpPr>
          <p:nvPr>
            <p:ph type="body" orient="vert" sz="quarter" idx="13"/>
          </p:nvPr>
        </p:nvSpPr>
        <p:spPr>
          <a:xfrm>
            <a:off x="913775" y="609601"/>
            <a:ext cx="7658724" cy="518159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CBC1C18-307B-4F68-A007-B5B542270E8D}" type="datetimeFigureOut">
              <a:rPr lang="en-US" smtClean="0"/>
              <a:t>8/23/24</a:t>
            </a:fld>
            <a:endParaRPr lang="en-US" dirty="0"/>
          </a:p>
        </p:txBody>
      </p:sp>
      <p:sp>
        <p:nvSpPr>
          <p:cNvPr id="5" name="Footer Placeholder 4"/>
          <p:cNvSpPr>
            <a:spLocks noGrp="1"/>
          </p:cNvSpPr>
          <p:nvPr>
            <p:ph type="ftr" sz="quarter" idx="11"/>
          </p:nvPr>
        </p:nvSpPr>
        <p:spPr/>
        <p:txBody>
          <a:bodyPr/>
          <a:lstStyle/>
          <a:p>
            <a:r>
              <a:rPr lang="en-US"/>
              <a:t>
              </a:t>
            </a:r>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762725598"/>
      </p:ext>
    </p:extLst>
  </p:cSld>
  <p:clrMapOvr>
    <a:masterClrMapping/>
  </p:clrMapOvr>
  <p:hf sldNum="0"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1B2DF4-7BB4-409F-A9F0-0C8A90F7C3A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CA17498-2AF6-46E0-8532-42B92A39D46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00FC8B3-110C-472F-9EE8-4BF5BEE41AD8}"/>
              </a:ext>
            </a:extLst>
          </p:cNvPr>
          <p:cNvSpPr>
            <a:spLocks noGrp="1"/>
          </p:cNvSpPr>
          <p:nvPr>
            <p:ph type="dt" sz="half" idx="10"/>
          </p:nvPr>
        </p:nvSpPr>
        <p:spPr/>
        <p:txBody>
          <a:bodyPr/>
          <a:lstStyle/>
          <a:p>
            <a:fld id="{6A16E46F-D7D6-4280-815F-E9ABC68115AC}" type="datetimeFigureOut">
              <a:rPr lang="en-US" smtClean="0"/>
              <a:t>8/23/24</a:t>
            </a:fld>
            <a:endParaRPr lang="en-US"/>
          </a:p>
        </p:txBody>
      </p:sp>
      <p:sp>
        <p:nvSpPr>
          <p:cNvPr id="5" name="Footer Placeholder 4">
            <a:extLst>
              <a:ext uri="{FF2B5EF4-FFF2-40B4-BE49-F238E27FC236}">
                <a16:creationId xmlns:a16="http://schemas.microsoft.com/office/drawing/2014/main" id="{6016531B-2E53-4378-BCAC-32A7BF2E348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521D12C-B480-4930-A03B-EE36B5B97ED8}"/>
              </a:ext>
            </a:extLst>
          </p:cNvPr>
          <p:cNvSpPr>
            <a:spLocks noGrp="1"/>
          </p:cNvSpPr>
          <p:nvPr>
            <p:ph type="sldNum" sz="quarter" idx="12"/>
          </p:nvPr>
        </p:nvSpPr>
        <p:spPr/>
        <p:txBody>
          <a:bodyPr/>
          <a:lstStyle/>
          <a:p>
            <a:fld id="{D5EE728F-77E6-44CF-B0D9-58BBE3FAC284}" type="slidenum">
              <a:rPr lang="en-US" smtClean="0"/>
              <a:t>‹#›</a:t>
            </a:fld>
            <a:endParaRPr lang="en-US"/>
          </a:p>
        </p:txBody>
      </p:sp>
    </p:spTree>
    <p:extLst>
      <p:ext uri="{BB962C8B-B14F-4D97-AF65-F5344CB8AC3E}">
        <p14:creationId xmlns:p14="http://schemas.microsoft.com/office/powerpoint/2010/main" val="346802701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2A4A17-9D79-420B-877B-214960F87E2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4CFE0BD-6214-445E-A15C-2B8FAD07AFB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E7DBA53-D0CD-4CA7-B2BB-67C432588A33}"/>
              </a:ext>
            </a:extLst>
          </p:cNvPr>
          <p:cNvSpPr>
            <a:spLocks noGrp="1"/>
          </p:cNvSpPr>
          <p:nvPr>
            <p:ph type="dt" sz="half" idx="10"/>
          </p:nvPr>
        </p:nvSpPr>
        <p:spPr/>
        <p:txBody>
          <a:bodyPr/>
          <a:lstStyle/>
          <a:p>
            <a:fld id="{6A16E46F-D7D6-4280-815F-E9ABC68115AC}" type="datetimeFigureOut">
              <a:rPr lang="en-US" smtClean="0"/>
              <a:t>8/23/24</a:t>
            </a:fld>
            <a:endParaRPr lang="en-US"/>
          </a:p>
        </p:txBody>
      </p:sp>
      <p:sp>
        <p:nvSpPr>
          <p:cNvPr id="5" name="Footer Placeholder 4">
            <a:extLst>
              <a:ext uri="{FF2B5EF4-FFF2-40B4-BE49-F238E27FC236}">
                <a16:creationId xmlns:a16="http://schemas.microsoft.com/office/drawing/2014/main" id="{B2BAE95C-0659-4CC9-8C9F-35D92724141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C60D9C3-C6A4-4E70-8972-7923024C7323}"/>
              </a:ext>
            </a:extLst>
          </p:cNvPr>
          <p:cNvSpPr>
            <a:spLocks noGrp="1"/>
          </p:cNvSpPr>
          <p:nvPr>
            <p:ph type="sldNum" sz="quarter" idx="12"/>
          </p:nvPr>
        </p:nvSpPr>
        <p:spPr/>
        <p:txBody>
          <a:bodyPr/>
          <a:lstStyle/>
          <a:p>
            <a:fld id="{D5EE728F-77E6-44CF-B0D9-58BBE3FAC284}" type="slidenum">
              <a:rPr lang="en-US" smtClean="0"/>
              <a:t>‹#›</a:t>
            </a:fld>
            <a:endParaRPr lang="en-US"/>
          </a:p>
        </p:txBody>
      </p:sp>
    </p:spTree>
    <p:extLst>
      <p:ext uri="{BB962C8B-B14F-4D97-AF65-F5344CB8AC3E}">
        <p14:creationId xmlns:p14="http://schemas.microsoft.com/office/powerpoint/2010/main" val="19405007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3" name="Picture 2"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12" name="Content Placeholder 2"/>
          <p:cNvSpPr>
            <a:spLocks noGrp="1"/>
          </p:cNvSpPr>
          <p:nvPr>
            <p:ph sz="quarter" idx="13"/>
          </p:nvPr>
        </p:nvSpPr>
        <p:spPr>
          <a:xfrm>
            <a:off x="913774" y="2367092"/>
            <a:ext cx="10363826" cy="342410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CBC1C18-307B-4F68-A007-B5B542270E8D}" type="datetimeFigureOut">
              <a:rPr lang="en-US" smtClean="0"/>
              <a:t>8/23/24</a:t>
            </a:fld>
            <a:endParaRPr lang="en-US" dirty="0"/>
          </a:p>
        </p:txBody>
      </p:sp>
      <p:sp>
        <p:nvSpPr>
          <p:cNvPr id="5" name="Footer Placeholder 4"/>
          <p:cNvSpPr>
            <a:spLocks noGrp="1"/>
          </p:cNvSpPr>
          <p:nvPr>
            <p:ph type="ftr" sz="quarter" idx="11"/>
          </p:nvPr>
        </p:nvSpPr>
        <p:spPr/>
        <p:txBody>
          <a:bodyPr/>
          <a:lstStyle/>
          <a:p>
            <a:r>
              <a:rPr lang="en-US"/>
              <a:t>
              </a:t>
            </a:r>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963970502"/>
      </p:ext>
    </p:extLst>
  </p:cSld>
  <p:clrMapOvr>
    <a:masterClrMapping/>
  </p:clrMapOvr>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FE3EEB-B643-41CD-A372-986ED9D0EFF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F1AB8DD-A93C-4909-99DA-76719A6FBEA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D19C036-4246-43FB-8188-10CA26CBD297}"/>
              </a:ext>
            </a:extLst>
          </p:cNvPr>
          <p:cNvSpPr>
            <a:spLocks noGrp="1"/>
          </p:cNvSpPr>
          <p:nvPr>
            <p:ph type="dt" sz="half" idx="10"/>
          </p:nvPr>
        </p:nvSpPr>
        <p:spPr/>
        <p:txBody>
          <a:bodyPr/>
          <a:lstStyle/>
          <a:p>
            <a:fld id="{6A16E46F-D7D6-4280-815F-E9ABC68115AC}" type="datetimeFigureOut">
              <a:rPr lang="en-US" smtClean="0"/>
              <a:t>8/23/24</a:t>
            </a:fld>
            <a:endParaRPr lang="en-US"/>
          </a:p>
        </p:txBody>
      </p:sp>
      <p:sp>
        <p:nvSpPr>
          <p:cNvPr id="5" name="Footer Placeholder 4">
            <a:extLst>
              <a:ext uri="{FF2B5EF4-FFF2-40B4-BE49-F238E27FC236}">
                <a16:creationId xmlns:a16="http://schemas.microsoft.com/office/drawing/2014/main" id="{E14D4B24-3DC4-4BB2-BE8B-2F961BB783A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AC4B401-6588-41BB-B564-B2E3583E65F3}"/>
              </a:ext>
            </a:extLst>
          </p:cNvPr>
          <p:cNvSpPr>
            <a:spLocks noGrp="1"/>
          </p:cNvSpPr>
          <p:nvPr>
            <p:ph type="sldNum" sz="quarter" idx="12"/>
          </p:nvPr>
        </p:nvSpPr>
        <p:spPr/>
        <p:txBody>
          <a:bodyPr/>
          <a:lstStyle/>
          <a:p>
            <a:fld id="{D5EE728F-77E6-44CF-B0D9-58BBE3FAC284}" type="slidenum">
              <a:rPr lang="en-US" smtClean="0"/>
              <a:t>‹#›</a:t>
            </a:fld>
            <a:endParaRPr lang="en-US"/>
          </a:p>
        </p:txBody>
      </p:sp>
    </p:spTree>
    <p:extLst>
      <p:ext uri="{BB962C8B-B14F-4D97-AF65-F5344CB8AC3E}">
        <p14:creationId xmlns:p14="http://schemas.microsoft.com/office/powerpoint/2010/main" val="425593590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741CC3-FA3E-4D6C-9552-7463E0A48C6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D3F57C1-CA87-4BC5-8050-AA8FB5F65A6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4C66A70D-3BAA-4FCA-B105-C5CA23DA3D5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0A7A7C40-5E83-41C8-ACCD-8510CE474E56}"/>
              </a:ext>
            </a:extLst>
          </p:cNvPr>
          <p:cNvSpPr>
            <a:spLocks noGrp="1"/>
          </p:cNvSpPr>
          <p:nvPr>
            <p:ph type="dt" sz="half" idx="10"/>
          </p:nvPr>
        </p:nvSpPr>
        <p:spPr/>
        <p:txBody>
          <a:bodyPr/>
          <a:lstStyle/>
          <a:p>
            <a:fld id="{6A16E46F-D7D6-4280-815F-E9ABC68115AC}" type="datetimeFigureOut">
              <a:rPr lang="en-US" smtClean="0"/>
              <a:t>8/23/24</a:t>
            </a:fld>
            <a:endParaRPr lang="en-US"/>
          </a:p>
        </p:txBody>
      </p:sp>
      <p:sp>
        <p:nvSpPr>
          <p:cNvPr id="6" name="Footer Placeholder 5">
            <a:extLst>
              <a:ext uri="{FF2B5EF4-FFF2-40B4-BE49-F238E27FC236}">
                <a16:creationId xmlns:a16="http://schemas.microsoft.com/office/drawing/2014/main" id="{6CE2EBC6-C2D2-48E5-B1DA-4845273A392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12E06A4-706C-4DD3-A92C-B479AB5AE15A}"/>
              </a:ext>
            </a:extLst>
          </p:cNvPr>
          <p:cNvSpPr>
            <a:spLocks noGrp="1"/>
          </p:cNvSpPr>
          <p:nvPr>
            <p:ph type="sldNum" sz="quarter" idx="12"/>
          </p:nvPr>
        </p:nvSpPr>
        <p:spPr/>
        <p:txBody>
          <a:bodyPr/>
          <a:lstStyle/>
          <a:p>
            <a:fld id="{D5EE728F-77E6-44CF-B0D9-58BBE3FAC284}" type="slidenum">
              <a:rPr lang="en-US" smtClean="0"/>
              <a:t>‹#›</a:t>
            </a:fld>
            <a:endParaRPr lang="en-US"/>
          </a:p>
        </p:txBody>
      </p:sp>
    </p:spTree>
    <p:extLst>
      <p:ext uri="{BB962C8B-B14F-4D97-AF65-F5344CB8AC3E}">
        <p14:creationId xmlns:p14="http://schemas.microsoft.com/office/powerpoint/2010/main" val="155052496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F6DCE0-DCB9-4FAF-B835-4E40401B58FC}"/>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7895B28-7B57-42CD-8FCF-DC9468F0E63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4989743-72A5-432C-BC62-2F7CEC1116D6}"/>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6E3BA4E-C1D2-4598-A22F-F3E2B282EA4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704DCE2-51AA-48A2-93C6-276ADBE17C2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9123FA8-C85C-42E6-B9A3-1000392F30CC}"/>
              </a:ext>
            </a:extLst>
          </p:cNvPr>
          <p:cNvSpPr>
            <a:spLocks noGrp="1"/>
          </p:cNvSpPr>
          <p:nvPr>
            <p:ph type="dt" sz="half" idx="10"/>
          </p:nvPr>
        </p:nvSpPr>
        <p:spPr/>
        <p:txBody>
          <a:bodyPr/>
          <a:lstStyle/>
          <a:p>
            <a:fld id="{6A16E46F-D7D6-4280-815F-E9ABC68115AC}" type="datetimeFigureOut">
              <a:rPr lang="en-US" smtClean="0"/>
              <a:t>8/23/24</a:t>
            </a:fld>
            <a:endParaRPr lang="en-US"/>
          </a:p>
        </p:txBody>
      </p:sp>
      <p:sp>
        <p:nvSpPr>
          <p:cNvPr id="8" name="Footer Placeholder 7">
            <a:extLst>
              <a:ext uri="{FF2B5EF4-FFF2-40B4-BE49-F238E27FC236}">
                <a16:creationId xmlns:a16="http://schemas.microsoft.com/office/drawing/2014/main" id="{1D9C7C40-A934-4550-8435-EE0D4D45DF5B}"/>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D43B6BCC-4592-4596-BCC6-252ED19E6B9E}"/>
              </a:ext>
            </a:extLst>
          </p:cNvPr>
          <p:cNvSpPr>
            <a:spLocks noGrp="1"/>
          </p:cNvSpPr>
          <p:nvPr>
            <p:ph type="sldNum" sz="quarter" idx="12"/>
          </p:nvPr>
        </p:nvSpPr>
        <p:spPr/>
        <p:txBody>
          <a:bodyPr/>
          <a:lstStyle/>
          <a:p>
            <a:fld id="{D5EE728F-77E6-44CF-B0D9-58BBE3FAC284}" type="slidenum">
              <a:rPr lang="en-US" smtClean="0"/>
              <a:t>‹#›</a:t>
            </a:fld>
            <a:endParaRPr lang="en-US"/>
          </a:p>
        </p:txBody>
      </p:sp>
    </p:spTree>
    <p:extLst>
      <p:ext uri="{BB962C8B-B14F-4D97-AF65-F5344CB8AC3E}">
        <p14:creationId xmlns:p14="http://schemas.microsoft.com/office/powerpoint/2010/main" val="280664482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08349C-064E-4D9A-9C22-C34D50DBE95E}"/>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32F7C999-7C82-4C9F-ADBC-60263AE9C3E5}"/>
              </a:ext>
            </a:extLst>
          </p:cNvPr>
          <p:cNvSpPr>
            <a:spLocks noGrp="1"/>
          </p:cNvSpPr>
          <p:nvPr>
            <p:ph type="dt" sz="half" idx="10"/>
          </p:nvPr>
        </p:nvSpPr>
        <p:spPr/>
        <p:txBody>
          <a:bodyPr/>
          <a:lstStyle/>
          <a:p>
            <a:fld id="{6A16E46F-D7D6-4280-815F-E9ABC68115AC}" type="datetimeFigureOut">
              <a:rPr lang="en-US" smtClean="0"/>
              <a:t>8/23/24</a:t>
            </a:fld>
            <a:endParaRPr lang="en-US"/>
          </a:p>
        </p:txBody>
      </p:sp>
      <p:sp>
        <p:nvSpPr>
          <p:cNvPr id="4" name="Footer Placeholder 3">
            <a:extLst>
              <a:ext uri="{FF2B5EF4-FFF2-40B4-BE49-F238E27FC236}">
                <a16:creationId xmlns:a16="http://schemas.microsoft.com/office/drawing/2014/main" id="{8564BC1D-F2E8-4290-BD6F-9A3BD5652B1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0EA3F59-3677-41E8-9BE5-21B7890CE6D0}"/>
              </a:ext>
            </a:extLst>
          </p:cNvPr>
          <p:cNvSpPr>
            <a:spLocks noGrp="1"/>
          </p:cNvSpPr>
          <p:nvPr>
            <p:ph type="sldNum" sz="quarter" idx="12"/>
          </p:nvPr>
        </p:nvSpPr>
        <p:spPr/>
        <p:txBody>
          <a:bodyPr/>
          <a:lstStyle/>
          <a:p>
            <a:fld id="{D5EE728F-77E6-44CF-B0D9-58BBE3FAC284}" type="slidenum">
              <a:rPr lang="en-US" smtClean="0"/>
              <a:t>‹#›</a:t>
            </a:fld>
            <a:endParaRPr lang="en-US"/>
          </a:p>
        </p:txBody>
      </p:sp>
    </p:spTree>
    <p:extLst>
      <p:ext uri="{BB962C8B-B14F-4D97-AF65-F5344CB8AC3E}">
        <p14:creationId xmlns:p14="http://schemas.microsoft.com/office/powerpoint/2010/main" val="363218486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68CB805-B9CE-4B1F-90DB-B90E2756FDDE}"/>
              </a:ext>
            </a:extLst>
          </p:cNvPr>
          <p:cNvSpPr>
            <a:spLocks noGrp="1"/>
          </p:cNvSpPr>
          <p:nvPr>
            <p:ph type="dt" sz="half" idx="10"/>
          </p:nvPr>
        </p:nvSpPr>
        <p:spPr/>
        <p:txBody>
          <a:bodyPr/>
          <a:lstStyle/>
          <a:p>
            <a:fld id="{6A16E46F-D7D6-4280-815F-E9ABC68115AC}" type="datetimeFigureOut">
              <a:rPr lang="en-US" smtClean="0"/>
              <a:t>8/23/24</a:t>
            </a:fld>
            <a:endParaRPr lang="en-US"/>
          </a:p>
        </p:txBody>
      </p:sp>
      <p:sp>
        <p:nvSpPr>
          <p:cNvPr id="3" name="Footer Placeholder 2">
            <a:extLst>
              <a:ext uri="{FF2B5EF4-FFF2-40B4-BE49-F238E27FC236}">
                <a16:creationId xmlns:a16="http://schemas.microsoft.com/office/drawing/2014/main" id="{D8601474-BDD6-4265-BE90-48B755F64AB8}"/>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F7E4398A-5762-4ED8-A7EA-4C03C548FFF4}"/>
              </a:ext>
            </a:extLst>
          </p:cNvPr>
          <p:cNvSpPr>
            <a:spLocks noGrp="1"/>
          </p:cNvSpPr>
          <p:nvPr>
            <p:ph type="sldNum" sz="quarter" idx="12"/>
          </p:nvPr>
        </p:nvSpPr>
        <p:spPr/>
        <p:txBody>
          <a:bodyPr/>
          <a:lstStyle/>
          <a:p>
            <a:fld id="{D5EE728F-77E6-44CF-B0D9-58BBE3FAC284}" type="slidenum">
              <a:rPr lang="en-US" smtClean="0"/>
              <a:t>‹#›</a:t>
            </a:fld>
            <a:endParaRPr lang="en-US"/>
          </a:p>
        </p:txBody>
      </p:sp>
    </p:spTree>
    <p:extLst>
      <p:ext uri="{BB962C8B-B14F-4D97-AF65-F5344CB8AC3E}">
        <p14:creationId xmlns:p14="http://schemas.microsoft.com/office/powerpoint/2010/main" val="50615740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CC8347-A30A-4E6E-89FF-910C15D5D17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F7456B0-1A6D-4C96-8574-5206A095C47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76935E0-93B4-4520-B31F-8DC61555517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14024F8-4F29-4F39-9908-89D25F1B45EB}"/>
              </a:ext>
            </a:extLst>
          </p:cNvPr>
          <p:cNvSpPr>
            <a:spLocks noGrp="1"/>
          </p:cNvSpPr>
          <p:nvPr>
            <p:ph type="dt" sz="half" idx="10"/>
          </p:nvPr>
        </p:nvSpPr>
        <p:spPr/>
        <p:txBody>
          <a:bodyPr/>
          <a:lstStyle/>
          <a:p>
            <a:fld id="{6A16E46F-D7D6-4280-815F-E9ABC68115AC}" type="datetimeFigureOut">
              <a:rPr lang="en-US" smtClean="0"/>
              <a:t>8/23/24</a:t>
            </a:fld>
            <a:endParaRPr lang="en-US"/>
          </a:p>
        </p:txBody>
      </p:sp>
      <p:sp>
        <p:nvSpPr>
          <p:cNvPr id="6" name="Footer Placeholder 5">
            <a:extLst>
              <a:ext uri="{FF2B5EF4-FFF2-40B4-BE49-F238E27FC236}">
                <a16:creationId xmlns:a16="http://schemas.microsoft.com/office/drawing/2014/main" id="{14C5B412-7A85-4813-BC7A-BCC5EFDDB14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786EB6E-5CFF-435C-B45A-A70073967FFF}"/>
              </a:ext>
            </a:extLst>
          </p:cNvPr>
          <p:cNvSpPr>
            <a:spLocks noGrp="1"/>
          </p:cNvSpPr>
          <p:nvPr>
            <p:ph type="sldNum" sz="quarter" idx="12"/>
          </p:nvPr>
        </p:nvSpPr>
        <p:spPr/>
        <p:txBody>
          <a:bodyPr/>
          <a:lstStyle/>
          <a:p>
            <a:fld id="{D5EE728F-77E6-44CF-B0D9-58BBE3FAC284}" type="slidenum">
              <a:rPr lang="en-US" smtClean="0"/>
              <a:t>‹#›</a:t>
            </a:fld>
            <a:endParaRPr lang="en-US"/>
          </a:p>
        </p:txBody>
      </p:sp>
    </p:spTree>
    <p:extLst>
      <p:ext uri="{BB962C8B-B14F-4D97-AF65-F5344CB8AC3E}">
        <p14:creationId xmlns:p14="http://schemas.microsoft.com/office/powerpoint/2010/main" val="292743953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1277BF-F36C-4D56-AB87-5A6C4835E8D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6BF5CD67-21A9-4417-AC7E-778BD397F69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E750073-07D9-4951-A37E-BC857E562BE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240ED34-DFAD-4E32-A253-FD88025C70B0}"/>
              </a:ext>
            </a:extLst>
          </p:cNvPr>
          <p:cNvSpPr>
            <a:spLocks noGrp="1"/>
          </p:cNvSpPr>
          <p:nvPr>
            <p:ph type="dt" sz="half" idx="10"/>
          </p:nvPr>
        </p:nvSpPr>
        <p:spPr/>
        <p:txBody>
          <a:bodyPr/>
          <a:lstStyle/>
          <a:p>
            <a:fld id="{6A16E46F-D7D6-4280-815F-E9ABC68115AC}" type="datetimeFigureOut">
              <a:rPr lang="en-US" smtClean="0"/>
              <a:t>8/23/24</a:t>
            </a:fld>
            <a:endParaRPr lang="en-US"/>
          </a:p>
        </p:txBody>
      </p:sp>
      <p:sp>
        <p:nvSpPr>
          <p:cNvPr id="6" name="Footer Placeholder 5">
            <a:extLst>
              <a:ext uri="{FF2B5EF4-FFF2-40B4-BE49-F238E27FC236}">
                <a16:creationId xmlns:a16="http://schemas.microsoft.com/office/drawing/2014/main" id="{0AF6F17E-3F36-442B-A506-1152022365B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C28FADA-9E39-409A-A49C-3DDE2C0C48AD}"/>
              </a:ext>
            </a:extLst>
          </p:cNvPr>
          <p:cNvSpPr>
            <a:spLocks noGrp="1"/>
          </p:cNvSpPr>
          <p:nvPr>
            <p:ph type="sldNum" sz="quarter" idx="12"/>
          </p:nvPr>
        </p:nvSpPr>
        <p:spPr/>
        <p:txBody>
          <a:bodyPr/>
          <a:lstStyle/>
          <a:p>
            <a:fld id="{D5EE728F-77E6-44CF-B0D9-58BBE3FAC284}" type="slidenum">
              <a:rPr lang="en-US" smtClean="0"/>
              <a:t>‹#›</a:t>
            </a:fld>
            <a:endParaRPr lang="en-US"/>
          </a:p>
        </p:txBody>
      </p:sp>
    </p:spTree>
    <p:extLst>
      <p:ext uri="{BB962C8B-B14F-4D97-AF65-F5344CB8AC3E}">
        <p14:creationId xmlns:p14="http://schemas.microsoft.com/office/powerpoint/2010/main" val="74925647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1325AC-6D98-4D67-B295-4BA61E881A1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90BB4B3-3330-4FF7-A91C-6802BA13782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7416746-6106-40F6-AFAD-225B38ADBBC1}"/>
              </a:ext>
            </a:extLst>
          </p:cNvPr>
          <p:cNvSpPr>
            <a:spLocks noGrp="1"/>
          </p:cNvSpPr>
          <p:nvPr>
            <p:ph type="dt" sz="half" idx="10"/>
          </p:nvPr>
        </p:nvSpPr>
        <p:spPr/>
        <p:txBody>
          <a:bodyPr/>
          <a:lstStyle/>
          <a:p>
            <a:fld id="{6A16E46F-D7D6-4280-815F-E9ABC68115AC}" type="datetimeFigureOut">
              <a:rPr lang="en-US" smtClean="0"/>
              <a:t>8/23/24</a:t>
            </a:fld>
            <a:endParaRPr lang="en-US"/>
          </a:p>
        </p:txBody>
      </p:sp>
      <p:sp>
        <p:nvSpPr>
          <p:cNvPr id="5" name="Footer Placeholder 4">
            <a:extLst>
              <a:ext uri="{FF2B5EF4-FFF2-40B4-BE49-F238E27FC236}">
                <a16:creationId xmlns:a16="http://schemas.microsoft.com/office/drawing/2014/main" id="{8EE404D7-116C-4852-BE81-EDDDF37EB48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12DE531-7146-494C-98DC-159ABBE622EF}"/>
              </a:ext>
            </a:extLst>
          </p:cNvPr>
          <p:cNvSpPr>
            <a:spLocks noGrp="1"/>
          </p:cNvSpPr>
          <p:nvPr>
            <p:ph type="sldNum" sz="quarter" idx="12"/>
          </p:nvPr>
        </p:nvSpPr>
        <p:spPr/>
        <p:txBody>
          <a:bodyPr/>
          <a:lstStyle/>
          <a:p>
            <a:fld id="{D5EE728F-77E6-44CF-B0D9-58BBE3FAC284}" type="slidenum">
              <a:rPr lang="en-US" smtClean="0"/>
              <a:t>‹#›</a:t>
            </a:fld>
            <a:endParaRPr lang="en-US"/>
          </a:p>
        </p:txBody>
      </p:sp>
    </p:spTree>
    <p:extLst>
      <p:ext uri="{BB962C8B-B14F-4D97-AF65-F5344CB8AC3E}">
        <p14:creationId xmlns:p14="http://schemas.microsoft.com/office/powerpoint/2010/main" val="194559784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3058F84-305E-4966-B7B3-D03798C29DB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20DED92-449A-4E56-A030-783D627D60B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35AB691-52C9-4369-8DC3-4FE5B5F485A6}"/>
              </a:ext>
            </a:extLst>
          </p:cNvPr>
          <p:cNvSpPr>
            <a:spLocks noGrp="1"/>
          </p:cNvSpPr>
          <p:nvPr>
            <p:ph type="dt" sz="half" idx="10"/>
          </p:nvPr>
        </p:nvSpPr>
        <p:spPr/>
        <p:txBody>
          <a:bodyPr/>
          <a:lstStyle/>
          <a:p>
            <a:fld id="{6A16E46F-D7D6-4280-815F-E9ABC68115AC}" type="datetimeFigureOut">
              <a:rPr lang="en-US" smtClean="0"/>
              <a:t>8/23/24</a:t>
            </a:fld>
            <a:endParaRPr lang="en-US"/>
          </a:p>
        </p:txBody>
      </p:sp>
      <p:sp>
        <p:nvSpPr>
          <p:cNvPr id="5" name="Footer Placeholder 4">
            <a:extLst>
              <a:ext uri="{FF2B5EF4-FFF2-40B4-BE49-F238E27FC236}">
                <a16:creationId xmlns:a16="http://schemas.microsoft.com/office/drawing/2014/main" id="{A7826C14-AAC5-4709-AC20-1A86A13459B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E12955B-2492-41DD-9BCA-CDC8521235B0}"/>
              </a:ext>
            </a:extLst>
          </p:cNvPr>
          <p:cNvSpPr>
            <a:spLocks noGrp="1"/>
          </p:cNvSpPr>
          <p:nvPr>
            <p:ph type="sldNum" sz="quarter" idx="12"/>
          </p:nvPr>
        </p:nvSpPr>
        <p:spPr/>
        <p:txBody>
          <a:bodyPr/>
          <a:lstStyle/>
          <a:p>
            <a:fld id="{D5EE728F-77E6-44CF-B0D9-58BBE3FAC284}" type="slidenum">
              <a:rPr lang="en-US" smtClean="0"/>
              <a:t>‹#›</a:t>
            </a:fld>
            <a:endParaRPr lang="en-US"/>
          </a:p>
        </p:txBody>
      </p:sp>
    </p:spTree>
    <p:extLst>
      <p:ext uri="{BB962C8B-B14F-4D97-AF65-F5344CB8AC3E}">
        <p14:creationId xmlns:p14="http://schemas.microsoft.com/office/powerpoint/2010/main" val="346845371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1_Title Slide">
    <p:bg>
      <p:bgPr>
        <a:solidFill>
          <a:schemeClr val="accent5"/>
        </a:solidFill>
        <a:effectLst/>
      </p:bgPr>
    </p:bg>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4CB4665C-96C9-4826-9680-96D3C10F7589}"/>
              </a:ext>
            </a:extLst>
          </p:cNvPr>
          <p:cNvSpPr/>
          <p:nvPr userDrawn="1"/>
        </p:nvSpPr>
        <p:spPr>
          <a:xfrm>
            <a:off x="0" y="1491639"/>
            <a:ext cx="12192000" cy="4224042"/>
          </a:xfrm>
          <a:prstGeom prst="roundRect">
            <a:avLst>
              <a:gd name="adj" fmla="val 0"/>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5733CB19-43D5-4BDF-BFC4-9F0FD2AFF565}"/>
              </a:ext>
            </a:extLst>
          </p:cNvPr>
          <p:cNvSpPr>
            <a:spLocks noGrp="1"/>
          </p:cNvSpPr>
          <p:nvPr>
            <p:ph type="ctrTitle" hasCustomPrompt="1"/>
          </p:nvPr>
        </p:nvSpPr>
        <p:spPr>
          <a:xfrm>
            <a:off x="2359630" y="408674"/>
            <a:ext cx="7472740" cy="602377"/>
          </a:xfrm>
        </p:spPr>
        <p:txBody>
          <a:bodyPr anchor="b">
            <a:noAutofit/>
          </a:bodyPr>
          <a:lstStyle>
            <a:lvl1pPr algn="l">
              <a:defRPr sz="3600" b="1">
                <a:solidFill>
                  <a:schemeClr val="bg1"/>
                </a:solidFill>
              </a:defRPr>
            </a:lvl1pPr>
          </a:lstStyle>
          <a:p>
            <a:r>
              <a:rPr lang="en-US" dirty="0"/>
              <a:t>CLICK TO EDIT MASTER TITLE STYLE</a:t>
            </a:r>
          </a:p>
        </p:txBody>
      </p:sp>
      <p:sp>
        <p:nvSpPr>
          <p:cNvPr id="4" name="Date Placeholder 3">
            <a:extLst>
              <a:ext uri="{FF2B5EF4-FFF2-40B4-BE49-F238E27FC236}">
                <a16:creationId xmlns:a16="http://schemas.microsoft.com/office/drawing/2014/main" id="{515B1859-BF60-436C-AE47-CDCA33B6F549}"/>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C72D579-680B-4C5C-B357-2E0F08617743}"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8/23/24</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75020DB4-3D79-4FC2-BEFF-27B0663686CF}"/>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59D4AE51-E9C8-4F5C-AB0C-CD40ED24BCA8}"/>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73EEA1D-F294-4872-A789-B0B343E9D0B7}"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grpSp>
        <p:nvGrpSpPr>
          <p:cNvPr id="28" name="Group 27">
            <a:extLst>
              <a:ext uri="{FF2B5EF4-FFF2-40B4-BE49-F238E27FC236}">
                <a16:creationId xmlns:a16="http://schemas.microsoft.com/office/drawing/2014/main" id="{88CF1267-4931-45F4-8CE7-0A164EC5D2A4}"/>
              </a:ext>
            </a:extLst>
          </p:cNvPr>
          <p:cNvGrpSpPr/>
          <p:nvPr userDrawn="1"/>
        </p:nvGrpSpPr>
        <p:grpSpPr>
          <a:xfrm>
            <a:off x="1602768" y="2537718"/>
            <a:ext cx="123290" cy="585626"/>
            <a:chOff x="1602768" y="2537718"/>
            <a:chExt cx="123290" cy="585626"/>
          </a:xfrm>
          <a:solidFill>
            <a:schemeClr val="tx2"/>
          </a:solidFill>
        </p:grpSpPr>
        <p:cxnSp>
          <p:nvCxnSpPr>
            <p:cNvPr id="14" name="Straight Connector 13">
              <a:extLst>
                <a:ext uri="{FF2B5EF4-FFF2-40B4-BE49-F238E27FC236}">
                  <a16:creationId xmlns:a16="http://schemas.microsoft.com/office/drawing/2014/main" id="{D9593919-88D8-4B1C-9F23-B2DF8B6784FA}"/>
                </a:ext>
              </a:extLst>
            </p:cNvPr>
            <p:cNvCxnSpPr>
              <a:cxnSpLocks/>
            </p:cNvCxnSpPr>
            <p:nvPr userDrawn="1"/>
          </p:nvCxnSpPr>
          <p:spPr>
            <a:xfrm flipV="1">
              <a:off x="1664413" y="2661007"/>
              <a:ext cx="0" cy="462337"/>
            </a:xfrm>
            <a:prstGeom prst="line">
              <a:avLst/>
            </a:prstGeom>
            <a:grpFill/>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5" name="Oval 14">
              <a:extLst>
                <a:ext uri="{FF2B5EF4-FFF2-40B4-BE49-F238E27FC236}">
                  <a16:creationId xmlns:a16="http://schemas.microsoft.com/office/drawing/2014/main" id="{8BF71FD9-BB00-4C9D-824F-09198BBF74FA}"/>
                </a:ext>
              </a:extLst>
            </p:cNvPr>
            <p:cNvSpPr/>
            <p:nvPr userDrawn="1"/>
          </p:nvSpPr>
          <p:spPr>
            <a:xfrm>
              <a:off x="1602768" y="2537718"/>
              <a:ext cx="123290" cy="123290"/>
            </a:xfrm>
            <a:prstGeom prst="ellipse">
              <a:avLst/>
            </a:prstGeom>
            <a:grp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nvGrpSpPr>
          <p:cNvPr id="17" name="Group 16">
            <a:extLst>
              <a:ext uri="{FF2B5EF4-FFF2-40B4-BE49-F238E27FC236}">
                <a16:creationId xmlns:a16="http://schemas.microsoft.com/office/drawing/2014/main" id="{F99B1172-2E36-48DA-92A9-BF06B06B5917}"/>
              </a:ext>
            </a:extLst>
          </p:cNvPr>
          <p:cNvGrpSpPr/>
          <p:nvPr userDrawn="1"/>
        </p:nvGrpSpPr>
        <p:grpSpPr>
          <a:xfrm>
            <a:off x="409252" y="3217095"/>
            <a:ext cx="11373494" cy="506002"/>
            <a:chOff x="406685" y="3175999"/>
            <a:chExt cx="11373494" cy="506002"/>
          </a:xfrm>
        </p:grpSpPr>
        <p:sp>
          <p:nvSpPr>
            <p:cNvPr id="18" name="Parallelogram 17">
              <a:extLst>
                <a:ext uri="{FF2B5EF4-FFF2-40B4-BE49-F238E27FC236}">
                  <a16:creationId xmlns:a16="http://schemas.microsoft.com/office/drawing/2014/main" id="{A699446E-101F-4020-B253-BAA59A10ED48}"/>
                </a:ext>
              </a:extLst>
            </p:cNvPr>
            <p:cNvSpPr/>
            <p:nvPr userDrawn="1"/>
          </p:nvSpPr>
          <p:spPr>
            <a:xfrm>
              <a:off x="406685" y="3175999"/>
              <a:ext cx="2322816" cy="506002"/>
            </a:xfrm>
            <a:prstGeom prst="parallelogram">
              <a:avLst>
                <a:gd name="adj" fmla="val 5951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44546A"/>
                  </a:solidFill>
                  <a:effectLst/>
                  <a:uLnTx/>
                  <a:uFillTx/>
                  <a:latin typeface="Calibri" panose="020F0502020204030204"/>
                  <a:ea typeface="+mn-ea"/>
                  <a:cs typeface="+mn-cs"/>
                </a:rPr>
                <a:t>JANUARY</a:t>
              </a:r>
            </a:p>
          </p:txBody>
        </p:sp>
        <p:sp>
          <p:nvSpPr>
            <p:cNvPr id="19" name="Parallelogram 18">
              <a:extLst>
                <a:ext uri="{FF2B5EF4-FFF2-40B4-BE49-F238E27FC236}">
                  <a16:creationId xmlns:a16="http://schemas.microsoft.com/office/drawing/2014/main" id="{4546DEA4-99BF-4F38-AD25-66E535451EC7}"/>
                </a:ext>
              </a:extLst>
            </p:cNvPr>
            <p:cNvSpPr/>
            <p:nvPr userDrawn="1"/>
          </p:nvSpPr>
          <p:spPr>
            <a:xfrm>
              <a:off x="2669354" y="3175999"/>
              <a:ext cx="2322816" cy="506002"/>
            </a:xfrm>
            <a:prstGeom prst="parallelogram">
              <a:avLst>
                <a:gd name="adj" fmla="val 59518"/>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44546A"/>
                  </a:solidFill>
                  <a:effectLst/>
                  <a:uLnTx/>
                  <a:uFillTx/>
                  <a:latin typeface="Calibri" panose="020F0502020204030204"/>
                  <a:ea typeface="+mn-ea"/>
                  <a:cs typeface="+mn-cs"/>
                </a:rPr>
                <a:t>FEBRUARY</a:t>
              </a:r>
            </a:p>
          </p:txBody>
        </p:sp>
        <p:sp>
          <p:nvSpPr>
            <p:cNvPr id="20" name="Parallelogram 19">
              <a:extLst>
                <a:ext uri="{FF2B5EF4-FFF2-40B4-BE49-F238E27FC236}">
                  <a16:creationId xmlns:a16="http://schemas.microsoft.com/office/drawing/2014/main" id="{F7649109-A946-4122-A4F0-7AB3740318ED}"/>
                </a:ext>
              </a:extLst>
            </p:cNvPr>
            <p:cNvSpPr/>
            <p:nvPr userDrawn="1"/>
          </p:nvSpPr>
          <p:spPr>
            <a:xfrm>
              <a:off x="4932023" y="3175999"/>
              <a:ext cx="2322816" cy="506002"/>
            </a:xfrm>
            <a:prstGeom prst="parallelogram">
              <a:avLst>
                <a:gd name="adj" fmla="val 5951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44546A"/>
                  </a:solidFill>
                  <a:effectLst/>
                  <a:uLnTx/>
                  <a:uFillTx/>
                  <a:latin typeface="Calibri" panose="020F0502020204030204"/>
                  <a:ea typeface="+mn-ea"/>
                  <a:cs typeface="+mn-cs"/>
                </a:rPr>
                <a:t>MARCH</a:t>
              </a:r>
            </a:p>
          </p:txBody>
        </p:sp>
        <p:sp>
          <p:nvSpPr>
            <p:cNvPr id="21" name="Parallelogram 20">
              <a:extLst>
                <a:ext uri="{FF2B5EF4-FFF2-40B4-BE49-F238E27FC236}">
                  <a16:creationId xmlns:a16="http://schemas.microsoft.com/office/drawing/2014/main" id="{FF21E5CE-E72B-4E92-BD31-1687D038F53A}"/>
                </a:ext>
              </a:extLst>
            </p:cNvPr>
            <p:cNvSpPr/>
            <p:nvPr userDrawn="1"/>
          </p:nvSpPr>
          <p:spPr>
            <a:xfrm>
              <a:off x="7194693" y="3175999"/>
              <a:ext cx="2322816" cy="506002"/>
            </a:xfrm>
            <a:prstGeom prst="parallelogram">
              <a:avLst>
                <a:gd name="adj" fmla="val 59518"/>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44546A"/>
                  </a:solidFill>
                  <a:effectLst/>
                  <a:uLnTx/>
                  <a:uFillTx/>
                  <a:latin typeface="Calibri" panose="020F0502020204030204"/>
                  <a:ea typeface="+mn-ea"/>
                  <a:cs typeface="+mn-cs"/>
                </a:rPr>
                <a:t>APRIL</a:t>
              </a:r>
            </a:p>
          </p:txBody>
        </p:sp>
        <p:sp>
          <p:nvSpPr>
            <p:cNvPr id="22" name="Parallelogram 21">
              <a:extLst>
                <a:ext uri="{FF2B5EF4-FFF2-40B4-BE49-F238E27FC236}">
                  <a16:creationId xmlns:a16="http://schemas.microsoft.com/office/drawing/2014/main" id="{03427C2E-DFAB-4FB9-A611-F9B5E45F94C9}"/>
                </a:ext>
              </a:extLst>
            </p:cNvPr>
            <p:cNvSpPr/>
            <p:nvPr userDrawn="1"/>
          </p:nvSpPr>
          <p:spPr>
            <a:xfrm>
              <a:off x="9457363" y="3175999"/>
              <a:ext cx="2322816" cy="506002"/>
            </a:xfrm>
            <a:prstGeom prst="parallelogram">
              <a:avLst>
                <a:gd name="adj" fmla="val 5951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44546A"/>
                  </a:solidFill>
                  <a:effectLst/>
                  <a:uLnTx/>
                  <a:uFillTx/>
                  <a:latin typeface="Calibri" panose="020F0502020204030204"/>
                  <a:ea typeface="+mn-ea"/>
                  <a:cs typeface="+mn-cs"/>
                </a:rPr>
                <a:t>MAY</a:t>
              </a:r>
            </a:p>
          </p:txBody>
        </p:sp>
      </p:grpSp>
      <p:sp>
        <p:nvSpPr>
          <p:cNvPr id="24" name="Text Placeholder 23">
            <a:extLst>
              <a:ext uri="{FF2B5EF4-FFF2-40B4-BE49-F238E27FC236}">
                <a16:creationId xmlns:a16="http://schemas.microsoft.com/office/drawing/2014/main" id="{FE98CF56-49D9-4EE0-8948-7B306B044B64}"/>
              </a:ext>
            </a:extLst>
          </p:cNvPr>
          <p:cNvSpPr>
            <a:spLocks noGrp="1"/>
          </p:cNvSpPr>
          <p:nvPr>
            <p:ph type="body" sz="quarter" idx="13" hasCustomPrompt="1"/>
          </p:nvPr>
        </p:nvSpPr>
        <p:spPr>
          <a:xfrm>
            <a:off x="409252" y="2014037"/>
            <a:ext cx="2541588" cy="415460"/>
          </a:xfrm>
        </p:spPr>
        <p:txBody>
          <a:bodyPr/>
          <a:lstStyle>
            <a:lvl1pPr marL="0" marR="0" indent="0" algn="l" defTabSz="914400" rtl="0" eaLnBrk="1" fontAlgn="auto" latinLnBrk="0" hangingPunct="1">
              <a:lnSpc>
                <a:spcPct val="100000"/>
              </a:lnSpc>
              <a:spcBef>
                <a:spcPts val="0"/>
              </a:spcBef>
              <a:spcAft>
                <a:spcPts val="0"/>
              </a:spcAft>
              <a:buClrTx/>
              <a:buSzTx/>
              <a:buFontTx/>
              <a:buNone/>
              <a:tabLst/>
              <a:defRPr>
                <a:no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err="1">
                <a:ln>
                  <a:noFill/>
                </a:ln>
                <a:solidFill>
                  <a:srgbClr val="FFFFFF"/>
                </a:solidFill>
                <a:effectLst/>
                <a:uLnTx/>
                <a:uFillTx/>
                <a:latin typeface="+mn-lt"/>
                <a:ea typeface="+mn-ea"/>
                <a:cs typeface="+mn-cs"/>
              </a:rPr>
              <a:t>Consectetur</a:t>
            </a:r>
            <a:r>
              <a:rPr kumimoji="0" lang="en-US" sz="1200" b="0" i="0" u="none" strike="noStrike" kern="1200" cap="none" spc="0" normalizeH="0" baseline="0" noProof="0" dirty="0">
                <a:ln>
                  <a:noFill/>
                </a:ln>
                <a:solidFill>
                  <a:srgbClr val="FFFFFF"/>
                </a:solidFill>
                <a:effectLst/>
                <a:uLnTx/>
                <a:uFillTx/>
                <a:latin typeface="+mn-lt"/>
                <a:ea typeface="+mn-ea"/>
                <a:cs typeface="+mn-cs"/>
              </a:rPr>
              <a:t> </a:t>
            </a:r>
            <a:r>
              <a:rPr kumimoji="0" lang="en-US" sz="1200" b="0" i="0" u="none" strike="noStrike" kern="1200" cap="none" spc="0" normalizeH="0" baseline="0" noProof="0" dirty="0" err="1">
                <a:ln>
                  <a:noFill/>
                </a:ln>
                <a:solidFill>
                  <a:srgbClr val="FFFFFF"/>
                </a:solidFill>
                <a:effectLst/>
                <a:uLnTx/>
                <a:uFillTx/>
                <a:latin typeface="+mn-lt"/>
                <a:ea typeface="+mn-ea"/>
                <a:cs typeface="+mn-cs"/>
              </a:rPr>
              <a:t>adipiscing</a:t>
            </a:r>
            <a:r>
              <a:rPr kumimoji="0" lang="en-US" sz="1200" b="0" i="0" u="none" strike="noStrike" kern="1200" cap="none" spc="0" normalizeH="0" baseline="0" noProof="0" dirty="0">
                <a:ln>
                  <a:noFill/>
                </a:ln>
                <a:solidFill>
                  <a:srgbClr val="FFFFFF"/>
                </a:solidFill>
                <a:effectLst/>
                <a:uLnTx/>
                <a:uFillTx/>
                <a:latin typeface="+mn-lt"/>
                <a:ea typeface="+mn-ea"/>
                <a:cs typeface="+mn-cs"/>
              </a:rPr>
              <a:t> </a:t>
            </a:r>
            <a:r>
              <a:rPr kumimoji="0" lang="en-US" sz="1200" b="0" i="0" u="none" strike="noStrike" kern="1200" cap="none" spc="0" normalizeH="0" baseline="0" noProof="0" dirty="0" err="1">
                <a:ln>
                  <a:noFill/>
                </a:ln>
                <a:solidFill>
                  <a:srgbClr val="FFFFFF"/>
                </a:solidFill>
                <a:effectLst/>
                <a:uLnTx/>
                <a:uFillTx/>
                <a:latin typeface="+mn-lt"/>
                <a:ea typeface="+mn-ea"/>
                <a:cs typeface="+mn-cs"/>
              </a:rPr>
              <a:t>elit</a:t>
            </a:r>
            <a:r>
              <a:rPr kumimoji="0" lang="en-US" sz="1200" b="0" i="0" u="none" strike="noStrike" kern="1200" cap="none" spc="0" normalizeH="0" baseline="0" noProof="0" dirty="0">
                <a:ln>
                  <a:noFill/>
                </a:ln>
                <a:solidFill>
                  <a:srgbClr val="FFFFFF"/>
                </a:solidFill>
                <a:effectLst/>
                <a:uLnTx/>
                <a:uFillTx/>
                <a:latin typeface="+mn-lt"/>
                <a:ea typeface="+mn-ea"/>
                <a:cs typeface="+mn-cs"/>
              </a:rPr>
              <a:t>, </a:t>
            </a:r>
            <a:r>
              <a:rPr kumimoji="0" lang="en-US" sz="1200" b="0" i="0" u="none" strike="noStrike" kern="1200" cap="none" spc="0" normalizeH="0" baseline="0" noProof="0" dirty="0" err="1">
                <a:ln>
                  <a:noFill/>
                </a:ln>
                <a:solidFill>
                  <a:srgbClr val="FFFFFF"/>
                </a:solidFill>
                <a:effectLst/>
                <a:uLnTx/>
                <a:uFillTx/>
                <a:latin typeface="+mn-lt"/>
                <a:ea typeface="+mn-ea"/>
                <a:cs typeface="+mn-cs"/>
              </a:rPr>
              <a:t>sed</a:t>
            </a:r>
            <a:r>
              <a:rPr kumimoji="0" lang="en-US" sz="1200" b="0" i="0" u="none" strike="noStrike" kern="1200" cap="none" spc="0" normalizeH="0" baseline="0" noProof="0" dirty="0">
                <a:ln>
                  <a:noFill/>
                </a:ln>
                <a:solidFill>
                  <a:srgbClr val="FFFFFF"/>
                </a:solidFill>
                <a:effectLst/>
                <a:uLnTx/>
                <a:uFillTx/>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uLnTx/>
                <a:uFillTx/>
                <a:latin typeface="+mn-lt"/>
                <a:ea typeface="+mn-ea"/>
                <a:cs typeface="+mn-cs"/>
              </a:rPr>
              <a:t>do </a:t>
            </a:r>
            <a:r>
              <a:rPr kumimoji="0" lang="en-US" sz="1200" b="0" i="0" u="none" strike="noStrike" kern="1200" cap="none" spc="0" normalizeH="0" baseline="0" noProof="0" dirty="0" err="1">
                <a:ln>
                  <a:noFill/>
                </a:ln>
                <a:solidFill>
                  <a:srgbClr val="FFFFFF"/>
                </a:solidFill>
                <a:effectLst/>
                <a:uLnTx/>
                <a:uFillTx/>
                <a:latin typeface="+mn-lt"/>
                <a:ea typeface="+mn-ea"/>
                <a:cs typeface="+mn-cs"/>
              </a:rPr>
              <a:t>eiusmod</a:t>
            </a:r>
            <a:r>
              <a:rPr kumimoji="0" lang="en-US" sz="1200" b="0" i="0" u="none" strike="noStrike" kern="1200" cap="none" spc="0" normalizeH="0" baseline="0" noProof="0" dirty="0">
                <a:ln>
                  <a:noFill/>
                </a:ln>
                <a:solidFill>
                  <a:srgbClr val="FFFFFF"/>
                </a:solidFill>
                <a:effectLst/>
                <a:uLnTx/>
                <a:uFillTx/>
                <a:latin typeface="+mn-lt"/>
                <a:ea typeface="+mn-ea"/>
                <a:cs typeface="+mn-cs"/>
              </a:rPr>
              <a:t> </a:t>
            </a:r>
            <a:r>
              <a:rPr kumimoji="0" lang="en-US" sz="1200" b="0" i="0" u="none" strike="noStrike" kern="1200" cap="none" spc="0" normalizeH="0" baseline="0" noProof="0" dirty="0" err="1">
                <a:ln>
                  <a:noFill/>
                </a:ln>
                <a:solidFill>
                  <a:srgbClr val="FFFFFF"/>
                </a:solidFill>
                <a:effectLst/>
                <a:uLnTx/>
                <a:uFillTx/>
                <a:latin typeface="+mn-lt"/>
                <a:ea typeface="+mn-ea"/>
                <a:cs typeface="+mn-cs"/>
              </a:rPr>
              <a:t>tempor</a:t>
            </a:r>
            <a:r>
              <a:rPr kumimoji="0" lang="en-US" sz="1200" b="0" i="0" u="none" strike="noStrike" kern="1200" cap="none" spc="0" normalizeH="0" baseline="0" noProof="0" dirty="0">
                <a:ln>
                  <a:noFill/>
                </a:ln>
                <a:solidFill>
                  <a:srgbClr val="FFFFFF"/>
                </a:solidFill>
                <a:effectLst/>
                <a:uLnTx/>
                <a:uFillTx/>
                <a:latin typeface="+mn-lt"/>
                <a:ea typeface="+mn-ea"/>
                <a:cs typeface="+mn-cs"/>
              </a:rPr>
              <a:t> </a:t>
            </a:r>
            <a:r>
              <a:rPr kumimoji="0" lang="en-US" sz="1200" b="0" i="0" u="none" strike="noStrike" kern="1200" cap="none" spc="0" normalizeH="0" baseline="0" noProof="0" dirty="0" err="1">
                <a:ln>
                  <a:noFill/>
                </a:ln>
                <a:solidFill>
                  <a:srgbClr val="FFFFFF"/>
                </a:solidFill>
                <a:effectLst/>
                <a:uLnTx/>
                <a:uFillTx/>
                <a:latin typeface="+mn-lt"/>
                <a:ea typeface="+mn-ea"/>
                <a:cs typeface="+mn-cs"/>
              </a:rPr>
              <a:t>incididunt</a:t>
            </a:r>
            <a:r>
              <a:rPr kumimoji="0" lang="en-US" sz="1200" b="0" i="0" u="none" strike="noStrike" kern="1200" cap="none" spc="0" normalizeH="0" baseline="0" noProof="0" dirty="0">
                <a:ln>
                  <a:noFill/>
                </a:ln>
                <a:solidFill>
                  <a:srgbClr val="FFFFFF"/>
                </a:solidFill>
                <a:effectLst/>
                <a:uLnTx/>
                <a:uFillTx/>
                <a:latin typeface="+mn-lt"/>
                <a:ea typeface="+mn-ea"/>
                <a:cs typeface="+mn-cs"/>
              </a:rPr>
              <a:t>.</a:t>
            </a:r>
          </a:p>
        </p:txBody>
      </p:sp>
      <p:grpSp>
        <p:nvGrpSpPr>
          <p:cNvPr id="29" name="Group 28">
            <a:extLst>
              <a:ext uri="{FF2B5EF4-FFF2-40B4-BE49-F238E27FC236}">
                <a16:creationId xmlns:a16="http://schemas.microsoft.com/office/drawing/2014/main" id="{2836CD16-3EF1-4753-8B0C-05095A81A9EE}"/>
              </a:ext>
            </a:extLst>
          </p:cNvPr>
          <p:cNvGrpSpPr/>
          <p:nvPr userDrawn="1"/>
        </p:nvGrpSpPr>
        <p:grpSpPr>
          <a:xfrm rot="10800000">
            <a:off x="3690559" y="3840950"/>
            <a:ext cx="123290" cy="585626"/>
            <a:chOff x="1602768" y="2537718"/>
            <a:chExt cx="123290" cy="585626"/>
          </a:xfrm>
          <a:solidFill>
            <a:schemeClr val="tx2"/>
          </a:solidFill>
        </p:grpSpPr>
        <p:cxnSp>
          <p:nvCxnSpPr>
            <p:cNvPr id="30" name="Straight Connector 29">
              <a:extLst>
                <a:ext uri="{FF2B5EF4-FFF2-40B4-BE49-F238E27FC236}">
                  <a16:creationId xmlns:a16="http://schemas.microsoft.com/office/drawing/2014/main" id="{7C07BB6C-738F-4079-841F-97F39F4D45B7}"/>
                </a:ext>
              </a:extLst>
            </p:cNvPr>
            <p:cNvCxnSpPr>
              <a:cxnSpLocks/>
            </p:cNvCxnSpPr>
            <p:nvPr userDrawn="1"/>
          </p:nvCxnSpPr>
          <p:spPr>
            <a:xfrm flipV="1">
              <a:off x="1664413" y="2661007"/>
              <a:ext cx="0" cy="462337"/>
            </a:xfrm>
            <a:prstGeom prst="line">
              <a:avLst/>
            </a:prstGeom>
            <a:grpFill/>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31" name="Oval 30">
              <a:extLst>
                <a:ext uri="{FF2B5EF4-FFF2-40B4-BE49-F238E27FC236}">
                  <a16:creationId xmlns:a16="http://schemas.microsoft.com/office/drawing/2014/main" id="{9AF7367F-B016-4736-BD59-3AB55DA60F75}"/>
                </a:ext>
              </a:extLst>
            </p:cNvPr>
            <p:cNvSpPr/>
            <p:nvPr userDrawn="1"/>
          </p:nvSpPr>
          <p:spPr>
            <a:xfrm>
              <a:off x="1602768" y="2537718"/>
              <a:ext cx="123290" cy="123290"/>
            </a:xfrm>
            <a:prstGeom prst="ellipse">
              <a:avLst/>
            </a:prstGeom>
            <a:grp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32" name="Text Placeholder 23">
            <a:extLst>
              <a:ext uri="{FF2B5EF4-FFF2-40B4-BE49-F238E27FC236}">
                <a16:creationId xmlns:a16="http://schemas.microsoft.com/office/drawing/2014/main" id="{7F96BFBA-B6DC-4545-A84F-FC358D802210}"/>
              </a:ext>
            </a:extLst>
          </p:cNvPr>
          <p:cNvSpPr>
            <a:spLocks noGrp="1"/>
          </p:cNvSpPr>
          <p:nvPr>
            <p:ph type="body" sz="quarter" idx="15" hasCustomPrompt="1"/>
          </p:nvPr>
        </p:nvSpPr>
        <p:spPr>
          <a:xfrm>
            <a:off x="2481409" y="4831273"/>
            <a:ext cx="2541588" cy="415460"/>
          </a:xfrm>
        </p:spPr>
        <p:txBody>
          <a:bodyPr/>
          <a:lstStyle>
            <a:lvl1pPr marL="0" marR="0" indent="0" algn="l" defTabSz="914400" rtl="0" eaLnBrk="1" fontAlgn="auto" latinLnBrk="0" hangingPunct="1">
              <a:lnSpc>
                <a:spcPct val="100000"/>
              </a:lnSpc>
              <a:spcBef>
                <a:spcPts val="0"/>
              </a:spcBef>
              <a:spcAft>
                <a:spcPts val="0"/>
              </a:spcAft>
              <a:buClrTx/>
              <a:buSzTx/>
              <a:buFontTx/>
              <a:buNone/>
              <a:tabLst/>
              <a:defRPr>
                <a:no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err="1">
                <a:ln>
                  <a:noFill/>
                </a:ln>
                <a:solidFill>
                  <a:srgbClr val="FFFFFF"/>
                </a:solidFill>
                <a:effectLst/>
                <a:uLnTx/>
                <a:uFillTx/>
                <a:latin typeface="+mn-lt"/>
                <a:ea typeface="+mn-ea"/>
                <a:cs typeface="+mn-cs"/>
              </a:rPr>
              <a:t>Consectetur</a:t>
            </a:r>
            <a:r>
              <a:rPr kumimoji="0" lang="en-US" sz="1200" b="0" i="0" u="none" strike="noStrike" kern="1200" cap="none" spc="0" normalizeH="0" baseline="0" noProof="0" dirty="0">
                <a:ln>
                  <a:noFill/>
                </a:ln>
                <a:solidFill>
                  <a:srgbClr val="FFFFFF"/>
                </a:solidFill>
                <a:effectLst/>
                <a:uLnTx/>
                <a:uFillTx/>
                <a:latin typeface="+mn-lt"/>
                <a:ea typeface="+mn-ea"/>
                <a:cs typeface="+mn-cs"/>
              </a:rPr>
              <a:t> </a:t>
            </a:r>
            <a:r>
              <a:rPr kumimoji="0" lang="en-US" sz="1200" b="0" i="0" u="none" strike="noStrike" kern="1200" cap="none" spc="0" normalizeH="0" baseline="0" noProof="0" dirty="0" err="1">
                <a:ln>
                  <a:noFill/>
                </a:ln>
                <a:solidFill>
                  <a:srgbClr val="FFFFFF"/>
                </a:solidFill>
                <a:effectLst/>
                <a:uLnTx/>
                <a:uFillTx/>
                <a:latin typeface="+mn-lt"/>
                <a:ea typeface="+mn-ea"/>
                <a:cs typeface="+mn-cs"/>
              </a:rPr>
              <a:t>adipiscing</a:t>
            </a:r>
            <a:r>
              <a:rPr kumimoji="0" lang="en-US" sz="1200" b="0" i="0" u="none" strike="noStrike" kern="1200" cap="none" spc="0" normalizeH="0" baseline="0" noProof="0" dirty="0">
                <a:ln>
                  <a:noFill/>
                </a:ln>
                <a:solidFill>
                  <a:srgbClr val="FFFFFF"/>
                </a:solidFill>
                <a:effectLst/>
                <a:uLnTx/>
                <a:uFillTx/>
                <a:latin typeface="+mn-lt"/>
                <a:ea typeface="+mn-ea"/>
                <a:cs typeface="+mn-cs"/>
              </a:rPr>
              <a:t> </a:t>
            </a:r>
            <a:r>
              <a:rPr kumimoji="0" lang="en-US" sz="1200" b="0" i="0" u="none" strike="noStrike" kern="1200" cap="none" spc="0" normalizeH="0" baseline="0" noProof="0" dirty="0" err="1">
                <a:ln>
                  <a:noFill/>
                </a:ln>
                <a:solidFill>
                  <a:srgbClr val="FFFFFF"/>
                </a:solidFill>
                <a:effectLst/>
                <a:uLnTx/>
                <a:uFillTx/>
                <a:latin typeface="+mn-lt"/>
                <a:ea typeface="+mn-ea"/>
                <a:cs typeface="+mn-cs"/>
              </a:rPr>
              <a:t>elit</a:t>
            </a:r>
            <a:r>
              <a:rPr kumimoji="0" lang="en-US" sz="1200" b="0" i="0" u="none" strike="noStrike" kern="1200" cap="none" spc="0" normalizeH="0" baseline="0" noProof="0" dirty="0">
                <a:ln>
                  <a:noFill/>
                </a:ln>
                <a:solidFill>
                  <a:srgbClr val="FFFFFF"/>
                </a:solidFill>
                <a:effectLst/>
                <a:uLnTx/>
                <a:uFillTx/>
                <a:latin typeface="+mn-lt"/>
                <a:ea typeface="+mn-ea"/>
                <a:cs typeface="+mn-cs"/>
              </a:rPr>
              <a:t>, </a:t>
            </a:r>
            <a:r>
              <a:rPr kumimoji="0" lang="en-US" sz="1200" b="0" i="0" u="none" strike="noStrike" kern="1200" cap="none" spc="0" normalizeH="0" baseline="0" noProof="0" dirty="0" err="1">
                <a:ln>
                  <a:noFill/>
                </a:ln>
                <a:solidFill>
                  <a:srgbClr val="FFFFFF"/>
                </a:solidFill>
                <a:effectLst/>
                <a:uLnTx/>
                <a:uFillTx/>
                <a:latin typeface="+mn-lt"/>
                <a:ea typeface="+mn-ea"/>
                <a:cs typeface="+mn-cs"/>
              </a:rPr>
              <a:t>sed</a:t>
            </a:r>
            <a:r>
              <a:rPr kumimoji="0" lang="en-US" sz="1200" b="0" i="0" u="none" strike="noStrike" kern="1200" cap="none" spc="0" normalizeH="0" baseline="0" noProof="0" dirty="0">
                <a:ln>
                  <a:noFill/>
                </a:ln>
                <a:solidFill>
                  <a:srgbClr val="FFFFFF"/>
                </a:solidFill>
                <a:effectLst/>
                <a:uLnTx/>
                <a:uFillTx/>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uLnTx/>
                <a:uFillTx/>
                <a:latin typeface="+mn-lt"/>
                <a:ea typeface="+mn-ea"/>
                <a:cs typeface="+mn-cs"/>
              </a:rPr>
              <a:t>do </a:t>
            </a:r>
            <a:r>
              <a:rPr kumimoji="0" lang="en-US" sz="1200" b="0" i="0" u="none" strike="noStrike" kern="1200" cap="none" spc="0" normalizeH="0" baseline="0" noProof="0" dirty="0" err="1">
                <a:ln>
                  <a:noFill/>
                </a:ln>
                <a:solidFill>
                  <a:srgbClr val="FFFFFF"/>
                </a:solidFill>
                <a:effectLst/>
                <a:uLnTx/>
                <a:uFillTx/>
                <a:latin typeface="+mn-lt"/>
                <a:ea typeface="+mn-ea"/>
                <a:cs typeface="+mn-cs"/>
              </a:rPr>
              <a:t>eiusmod</a:t>
            </a:r>
            <a:r>
              <a:rPr kumimoji="0" lang="en-US" sz="1200" b="0" i="0" u="none" strike="noStrike" kern="1200" cap="none" spc="0" normalizeH="0" baseline="0" noProof="0" dirty="0">
                <a:ln>
                  <a:noFill/>
                </a:ln>
                <a:solidFill>
                  <a:srgbClr val="FFFFFF"/>
                </a:solidFill>
                <a:effectLst/>
                <a:uLnTx/>
                <a:uFillTx/>
                <a:latin typeface="+mn-lt"/>
                <a:ea typeface="+mn-ea"/>
                <a:cs typeface="+mn-cs"/>
              </a:rPr>
              <a:t> </a:t>
            </a:r>
            <a:r>
              <a:rPr kumimoji="0" lang="en-US" sz="1200" b="0" i="0" u="none" strike="noStrike" kern="1200" cap="none" spc="0" normalizeH="0" baseline="0" noProof="0" dirty="0" err="1">
                <a:ln>
                  <a:noFill/>
                </a:ln>
                <a:solidFill>
                  <a:srgbClr val="FFFFFF"/>
                </a:solidFill>
                <a:effectLst/>
                <a:uLnTx/>
                <a:uFillTx/>
                <a:latin typeface="+mn-lt"/>
                <a:ea typeface="+mn-ea"/>
                <a:cs typeface="+mn-cs"/>
              </a:rPr>
              <a:t>tempor</a:t>
            </a:r>
            <a:r>
              <a:rPr kumimoji="0" lang="en-US" sz="1200" b="0" i="0" u="none" strike="noStrike" kern="1200" cap="none" spc="0" normalizeH="0" baseline="0" noProof="0" dirty="0">
                <a:ln>
                  <a:noFill/>
                </a:ln>
                <a:solidFill>
                  <a:srgbClr val="FFFFFF"/>
                </a:solidFill>
                <a:effectLst/>
                <a:uLnTx/>
                <a:uFillTx/>
                <a:latin typeface="+mn-lt"/>
                <a:ea typeface="+mn-ea"/>
                <a:cs typeface="+mn-cs"/>
              </a:rPr>
              <a:t> </a:t>
            </a:r>
            <a:r>
              <a:rPr kumimoji="0" lang="en-US" sz="1200" b="0" i="0" u="none" strike="noStrike" kern="1200" cap="none" spc="0" normalizeH="0" baseline="0" noProof="0" dirty="0" err="1">
                <a:ln>
                  <a:noFill/>
                </a:ln>
                <a:solidFill>
                  <a:srgbClr val="FFFFFF"/>
                </a:solidFill>
                <a:effectLst/>
                <a:uLnTx/>
                <a:uFillTx/>
                <a:latin typeface="+mn-lt"/>
                <a:ea typeface="+mn-ea"/>
                <a:cs typeface="+mn-cs"/>
              </a:rPr>
              <a:t>incididunt</a:t>
            </a:r>
            <a:r>
              <a:rPr kumimoji="0" lang="en-US" sz="1200" b="0" i="0" u="none" strike="noStrike" kern="1200" cap="none" spc="0" normalizeH="0" baseline="0" noProof="0" dirty="0">
                <a:ln>
                  <a:noFill/>
                </a:ln>
                <a:solidFill>
                  <a:srgbClr val="FFFFFF"/>
                </a:solidFill>
                <a:effectLst/>
                <a:uLnTx/>
                <a:uFillTx/>
                <a:latin typeface="+mn-lt"/>
                <a:ea typeface="+mn-ea"/>
                <a:cs typeface="+mn-cs"/>
              </a:rPr>
              <a:t>.</a:t>
            </a:r>
          </a:p>
        </p:txBody>
      </p:sp>
      <p:sp>
        <p:nvSpPr>
          <p:cNvPr id="33" name="Text Placeholder 23">
            <a:extLst>
              <a:ext uri="{FF2B5EF4-FFF2-40B4-BE49-F238E27FC236}">
                <a16:creationId xmlns:a16="http://schemas.microsoft.com/office/drawing/2014/main" id="{09F7AE02-7B72-41CA-BBBA-690477320ED4}"/>
              </a:ext>
            </a:extLst>
          </p:cNvPr>
          <p:cNvSpPr>
            <a:spLocks noGrp="1"/>
          </p:cNvSpPr>
          <p:nvPr>
            <p:ph type="body" sz="quarter" idx="16" hasCustomPrompt="1"/>
          </p:nvPr>
        </p:nvSpPr>
        <p:spPr>
          <a:xfrm>
            <a:off x="2481409" y="4520326"/>
            <a:ext cx="2541588" cy="287509"/>
          </a:xfrm>
        </p:spPr>
        <p:txBody>
          <a:bodyPr/>
          <a:lstStyle>
            <a:lvl1pPr marL="0" marR="0" indent="0" algn="l" defTabSz="914400" rtl="0" eaLnBrk="1" fontAlgn="auto" latinLnBrk="0" hangingPunct="1">
              <a:lnSpc>
                <a:spcPct val="100000"/>
              </a:lnSpc>
              <a:spcBef>
                <a:spcPts val="0"/>
              </a:spcBef>
              <a:spcAft>
                <a:spcPts val="0"/>
              </a:spcAft>
              <a:buClrTx/>
              <a:buSzTx/>
              <a:buFontTx/>
              <a:buNone/>
              <a:tabLst/>
              <a:defRPr>
                <a:no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FFFFFF"/>
                </a:solidFill>
                <a:effectLst/>
                <a:uLnTx/>
                <a:uFillTx/>
                <a:latin typeface="+mn-lt"/>
                <a:ea typeface="+mn-ea"/>
                <a:cs typeface="+mn-cs"/>
              </a:rPr>
              <a:t>Lorem Ipsum Dolor </a:t>
            </a:r>
          </a:p>
        </p:txBody>
      </p:sp>
      <p:grpSp>
        <p:nvGrpSpPr>
          <p:cNvPr id="34" name="Group 33">
            <a:extLst>
              <a:ext uri="{FF2B5EF4-FFF2-40B4-BE49-F238E27FC236}">
                <a16:creationId xmlns:a16="http://schemas.microsoft.com/office/drawing/2014/main" id="{4091BA52-5A79-4CAB-AA26-A5756F64F583}"/>
              </a:ext>
            </a:extLst>
          </p:cNvPr>
          <p:cNvGrpSpPr/>
          <p:nvPr userDrawn="1"/>
        </p:nvGrpSpPr>
        <p:grpSpPr>
          <a:xfrm>
            <a:off x="6034353" y="2537718"/>
            <a:ext cx="123290" cy="585626"/>
            <a:chOff x="1602768" y="2537718"/>
            <a:chExt cx="123290" cy="585626"/>
          </a:xfrm>
          <a:solidFill>
            <a:schemeClr val="tx2"/>
          </a:solidFill>
        </p:grpSpPr>
        <p:cxnSp>
          <p:nvCxnSpPr>
            <p:cNvPr id="35" name="Straight Connector 34">
              <a:extLst>
                <a:ext uri="{FF2B5EF4-FFF2-40B4-BE49-F238E27FC236}">
                  <a16:creationId xmlns:a16="http://schemas.microsoft.com/office/drawing/2014/main" id="{25FF8A3A-6415-482C-8089-34FDE6C49116}"/>
                </a:ext>
              </a:extLst>
            </p:cNvPr>
            <p:cNvCxnSpPr>
              <a:cxnSpLocks/>
            </p:cNvCxnSpPr>
            <p:nvPr userDrawn="1"/>
          </p:nvCxnSpPr>
          <p:spPr>
            <a:xfrm flipV="1">
              <a:off x="1664413" y="2661007"/>
              <a:ext cx="0" cy="462337"/>
            </a:xfrm>
            <a:prstGeom prst="line">
              <a:avLst/>
            </a:prstGeom>
            <a:grpFill/>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36" name="Oval 35">
              <a:extLst>
                <a:ext uri="{FF2B5EF4-FFF2-40B4-BE49-F238E27FC236}">
                  <a16:creationId xmlns:a16="http://schemas.microsoft.com/office/drawing/2014/main" id="{6BE66E73-E607-49A1-B68F-EA52DE35CB07}"/>
                </a:ext>
              </a:extLst>
            </p:cNvPr>
            <p:cNvSpPr/>
            <p:nvPr userDrawn="1"/>
          </p:nvSpPr>
          <p:spPr>
            <a:xfrm>
              <a:off x="1602768" y="2537718"/>
              <a:ext cx="123290" cy="123290"/>
            </a:xfrm>
            <a:prstGeom prst="ellipse">
              <a:avLst/>
            </a:prstGeom>
            <a:grp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37" name="Text Placeholder 23">
            <a:extLst>
              <a:ext uri="{FF2B5EF4-FFF2-40B4-BE49-F238E27FC236}">
                <a16:creationId xmlns:a16="http://schemas.microsoft.com/office/drawing/2014/main" id="{FC353EB4-FA83-4005-9982-8EDF80209855}"/>
              </a:ext>
            </a:extLst>
          </p:cNvPr>
          <p:cNvSpPr>
            <a:spLocks noGrp="1"/>
          </p:cNvSpPr>
          <p:nvPr>
            <p:ph type="body" sz="quarter" idx="17" hasCustomPrompt="1"/>
          </p:nvPr>
        </p:nvSpPr>
        <p:spPr>
          <a:xfrm>
            <a:off x="4886849" y="2014037"/>
            <a:ext cx="2541588" cy="415460"/>
          </a:xfrm>
        </p:spPr>
        <p:txBody>
          <a:bodyPr/>
          <a:lstStyle>
            <a:lvl1pPr marL="0" marR="0" indent="0" algn="l" defTabSz="914400" rtl="0" eaLnBrk="1" fontAlgn="auto" latinLnBrk="0" hangingPunct="1">
              <a:lnSpc>
                <a:spcPct val="100000"/>
              </a:lnSpc>
              <a:spcBef>
                <a:spcPts val="0"/>
              </a:spcBef>
              <a:spcAft>
                <a:spcPts val="0"/>
              </a:spcAft>
              <a:buClrTx/>
              <a:buSzTx/>
              <a:buFontTx/>
              <a:buNone/>
              <a:tabLst/>
              <a:defRPr>
                <a:no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err="1">
                <a:ln>
                  <a:noFill/>
                </a:ln>
                <a:solidFill>
                  <a:srgbClr val="FFFFFF"/>
                </a:solidFill>
                <a:effectLst/>
                <a:uLnTx/>
                <a:uFillTx/>
                <a:latin typeface="+mn-lt"/>
                <a:ea typeface="+mn-ea"/>
                <a:cs typeface="+mn-cs"/>
              </a:rPr>
              <a:t>Consectetur</a:t>
            </a:r>
            <a:r>
              <a:rPr kumimoji="0" lang="en-US" sz="1200" b="0" i="0" u="none" strike="noStrike" kern="1200" cap="none" spc="0" normalizeH="0" baseline="0" noProof="0" dirty="0">
                <a:ln>
                  <a:noFill/>
                </a:ln>
                <a:solidFill>
                  <a:srgbClr val="FFFFFF"/>
                </a:solidFill>
                <a:effectLst/>
                <a:uLnTx/>
                <a:uFillTx/>
                <a:latin typeface="+mn-lt"/>
                <a:ea typeface="+mn-ea"/>
                <a:cs typeface="+mn-cs"/>
              </a:rPr>
              <a:t> </a:t>
            </a:r>
            <a:r>
              <a:rPr kumimoji="0" lang="en-US" sz="1200" b="0" i="0" u="none" strike="noStrike" kern="1200" cap="none" spc="0" normalizeH="0" baseline="0" noProof="0" dirty="0" err="1">
                <a:ln>
                  <a:noFill/>
                </a:ln>
                <a:solidFill>
                  <a:srgbClr val="FFFFFF"/>
                </a:solidFill>
                <a:effectLst/>
                <a:uLnTx/>
                <a:uFillTx/>
                <a:latin typeface="+mn-lt"/>
                <a:ea typeface="+mn-ea"/>
                <a:cs typeface="+mn-cs"/>
              </a:rPr>
              <a:t>adipiscing</a:t>
            </a:r>
            <a:r>
              <a:rPr kumimoji="0" lang="en-US" sz="1200" b="0" i="0" u="none" strike="noStrike" kern="1200" cap="none" spc="0" normalizeH="0" baseline="0" noProof="0" dirty="0">
                <a:ln>
                  <a:noFill/>
                </a:ln>
                <a:solidFill>
                  <a:srgbClr val="FFFFFF"/>
                </a:solidFill>
                <a:effectLst/>
                <a:uLnTx/>
                <a:uFillTx/>
                <a:latin typeface="+mn-lt"/>
                <a:ea typeface="+mn-ea"/>
                <a:cs typeface="+mn-cs"/>
              </a:rPr>
              <a:t> </a:t>
            </a:r>
            <a:r>
              <a:rPr kumimoji="0" lang="en-US" sz="1200" b="0" i="0" u="none" strike="noStrike" kern="1200" cap="none" spc="0" normalizeH="0" baseline="0" noProof="0" dirty="0" err="1">
                <a:ln>
                  <a:noFill/>
                </a:ln>
                <a:solidFill>
                  <a:srgbClr val="FFFFFF"/>
                </a:solidFill>
                <a:effectLst/>
                <a:uLnTx/>
                <a:uFillTx/>
                <a:latin typeface="+mn-lt"/>
                <a:ea typeface="+mn-ea"/>
                <a:cs typeface="+mn-cs"/>
              </a:rPr>
              <a:t>elit</a:t>
            </a:r>
            <a:r>
              <a:rPr kumimoji="0" lang="en-US" sz="1200" b="0" i="0" u="none" strike="noStrike" kern="1200" cap="none" spc="0" normalizeH="0" baseline="0" noProof="0" dirty="0">
                <a:ln>
                  <a:noFill/>
                </a:ln>
                <a:solidFill>
                  <a:srgbClr val="FFFFFF"/>
                </a:solidFill>
                <a:effectLst/>
                <a:uLnTx/>
                <a:uFillTx/>
                <a:latin typeface="+mn-lt"/>
                <a:ea typeface="+mn-ea"/>
                <a:cs typeface="+mn-cs"/>
              </a:rPr>
              <a:t>, </a:t>
            </a:r>
            <a:r>
              <a:rPr kumimoji="0" lang="en-US" sz="1200" b="0" i="0" u="none" strike="noStrike" kern="1200" cap="none" spc="0" normalizeH="0" baseline="0" noProof="0" dirty="0" err="1">
                <a:ln>
                  <a:noFill/>
                </a:ln>
                <a:solidFill>
                  <a:srgbClr val="FFFFFF"/>
                </a:solidFill>
                <a:effectLst/>
                <a:uLnTx/>
                <a:uFillTx/>
                <a:latin typeface="+mn-lt"/>
                <a:ea typeface="+mn-ea"/>
                <a:cs typeface="+mn-cs"/>
              </a:rPr>
              <a:t>sed</a:t>
            </a:r>
            <a:r>
              <a:rPr kumimoji="0" lang="en-US" sz="1200" b="0" i="0" u="none" strike="noStrike" kern="1200" cap="none" spc="0" normalizeH="0" baseline="0" noProof="0" dirty="0">
                <a:ln>
                  <a:noFill/>
                </a:ln>
                <a:solidFill>
                  <a:srgbClr val="FFFFFF"/>
                </a:solidFill>
                <a:effectLst/>
                <a:uLnTx/>
                <a:uFillTx/>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uLnTx/>
                <a:uFillTx/>
                <a:latin typeface="+mn-lt"/>
                <a:ea typeface="+mn-ea"/>
                <a:cs typeface="+mn-cs"/>
              </a:rPr>
              <a:t>do </a:t>
            </a:r>
            <a:r>
              <a:rPr kumimoji="0" lang="en-US" sz="1200" b="0" i="0" u="none" strike="noStrike" kern="1200" cap="none" spc="0" normalizeH="0" baseline="0" noProof="0" dirty="0" err="1">
                <a:ln>
                  <a:noFill/>
                </a:ln>
                <a:solidFill>
                  <a:srgbClr val="FFFFFF"/>
                </a:solidFill>
                <a:effectLst/>
                <a:uLnTx/>
                <a:uFillTx/>
                <a:latin typeface="+mn-lt"/>
                <a:ea typeface="+mn-ea"/>
                <a:cs typeface="+mn-cs"/>
              </a:rPr>
              <a:t>eiusmod</a:t>
            </a:r>
            <a:r>
              <a:rPr kumimoji="0" lang="en-US" sz="1200" b="0" i="0" u="none" strike="noStrike" kern="1200" cap="none" spc="0" normalizeH="0" baseline="0" noProof="0" dirty="0">
                <a:ln>
                  <a:noFill/>
                </a:ln>
                <a:solidFill>
                  <a:srgbClr val="FFFFFF"/>
                </a:solidFill>
                <a:effectLst/>
                <a:uLnTx/>
                <a:uFillTx/>
                <a:latin typeface="+mn-lt"/>
                <a:ea typeface="+mn-ea"/>
                <a:cs typeface="+mn-cs"/>
              </a:rPr>
              <a:t> </a:t>
            </a:r>
            <a:r>
              <a:rPr kumimoji="0" lang="en-US" sz="1200" b="0" i="0" u="none" strike="noStrike" kern="1200" cap="none" spc="0" normalizeH="0" baseline="0" noProof="0" dirty="0" err="1">
                <a:ln>
                  <a:noFill/>
                </a:ln>
                <a:solidFill>
                  <a:srgbClr val="FFFFFF"/>
                </a:solidFill>
                <a:effectLst/>
                <a:uLnTx/>
                <a:uFillTx/>
                <a:latin typeface="+mn-lt"/>
                <a:ea typeface="+mn-ea"/>
                <a:cs typeface="+mn-cs"/>
              </a:rPr>
              <a:t>tempor</a:t>
            </a:r>
            <a:r>
              <a:rPr kumimoji="0" lang="en-US" sz="1200" b="0" i="0" u="none" strike="noStrike" kern="1200" cap="none" spc="0" normalizeH="0" baseline="0" noProof="0" dirty="0">
                <a:ln>
                  <a:noFill/>
                </a:ln>
                <a:solidFill>
                  <a:srgbClr val="FFFFFF"/>
                </a:solidFill>
                <a:effectLst/>
                <a:uLnTx/>
                <a:uFillTx/>
                <a:latin typeface="+mn-lt"/>
                <a:ea typeface="+mn-ea"/>
                <a:cs typeface="+mn-cs"/>
              </a:rPr>
              <a:t> </a:t>
            </a:r>
            <a:r>
              <a:rPr kumimoji="0" lang="en-US" sz="1200" b="0" i="0" u="none" strike="noStrike" kern="1200" cap="none" spc="0" normalizeH="0" baseline="0" noProof="0" dirty="0" err="1">
                <a:ln>
                  <a:noFill/>
                </a:ln>
                <a:solidFill>
                  <a:srgbClr val="FFFFFF"/>
                </a:solidFill>
                <a:effectLst/>
                <a:uLnTx/>
                <a:uFillTx/>
                <a:latin typeface="+mn-lt"/>
                <a:ea typeface="+mn-ea"/>
                <a:cs typeface="+mn-cs"/>
              </a:rPr>
              <a:t>incididunt</a:t>
            </a:r>
            <a:r>
              <a:rPr kumimoji="0" lang="en-US" sz="1200" b="0" i="0" u="none" strike="noStrike" kern="1200" cap="none" spc="0" normalizeH="0" baseline="0" noProof="0" dirty="0">
                <a:ln>
                  <a:noFill/>
                </a:ln>
                <a:solidFill>
                  <a:srgbClr val="FFFFFF"/>
                </a:solidFill>
                <a:effectLst/>
                <a:uLnTx/>
                <a:uFillTx/>
                <a:latin typeface="+mn-lt"/>
                <a:ea typeface="+mn-ea"/>
                <a:cs typeface="+mn-cs"/>
              </a:rPr>
              <a:t>.</a:t>
            </a:r>
          </a:p>
        </p:txBody>
      </p:sp>
      <p:sp>
        <p:nvSpPr>
          <p:cNvPr id="38" name="Text Placeholder 23">
            <a:extLst>
              <a:ext uri="{FF2B5EF4-FFF2-40B4-BE49-F238E27FC236}">
                <a16:creationId xmlns:a16="http://schemas.microsoft.com/office/drawing/2014/main" id="{F50F63B2-7BE2-458F-B8F4-C5D34029839B}"/>
              </a:ext>
            </a:extLst>
          </p:cNvPr>
          <p:cNvSpPr>
            <a:spLocks noGrp="1"/>
          </p:cNvSpPr>
          <p:nvPr>
            <p:ph type="body" sz="quarter" idx="18" hasCustomPrompt="1"/>
          </p:nvPr>
        </p:nvSpPr>
        <p:spPr>
          <a:xfrm>
            <a:off x="4886849" y="1703090"/>
            <a:ext cx="2541588" cy="287509"/>
          </a:xfrm>
        </p:spPr>
        <p:txBody>
          <a:bodyPr/>
          <a:lstStyle>
            <a:lvl1pPr marL="0" marR="0" indent="0" algn="l" defTabSz="914400" rtl="0" eaLnBrk="1" fontAlgn="auto" latinLnBrk="0" hangingPunct="1">
              <a:lnSpc>
                <a:spcPct val="100000"/>
              </a:lnSpc>
              <a:spcBef>
                <a:spcPts val="0"/>
              </a:spcBef>
              <a:spcAft>
                <a:spcPts val="0"/>
              </a:spcAft>
              <a:buClrTx/>
              <a:buSzTx/>
              <a:buFontTx/>
              <a:buNone/>
              <a:tabLst/>
              <a:defRPr>
                <a:no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FFFFFF"/>
                </a:solidFill>
                <a:effectLst/>
                <a:uLnTx/>
                <a:uFillTx/>
                <a:latin typeface="+mn-lt"/>
                <a:ea typeface="+mn-ea"/>
                <a:cs typeface="+mn-cs"/>
              </a:rPr>
              <a:t>Lorem Ipsum Dolor </a:t>
            </a:r>
          </a:p>
        </p:txBody>
      </p:sp>
      <p:grpSp>
        <p:nvGrpSpPr>
          <p:cNvPr id="39" name="Group 38">
            <a:extLst>
              <a:ext uri="{FF2B5EF4-FFF2-40B4-BE49-F238E27FC236}">
                <a16:creationId xmlns:a16="http://schemas.microsoft.com/office/drawing/2014/main" id="{859E1E28-F81D-47AB-B89E-D20C3A12D0D5}"/>
              </a:ext>
            </a:extLst>
          </p:cNvPr>
          <p:cNvGrpSpPr/>
          <p:nvPr userDrawn="1"/>
        </p:nvGrpSpPr>
        <p:grpSpPr>
          <a:xfrm rot="10800000">
            <a:off x="8272833" y="3840950"/>
            <a:ext cx="123290" cy="585626"/>
            <a:chOff x="1602768" y="2537718"/>
            <a:chExt cx="123290" cy="585626"/>
          </a:xfrm>
          <a:solidFill>
            <a:schemeClr val="tx2"/>
          </a:solidFill>
        </p:grpSpPr>
        <p:cxnSp>
          <p:nvCxnSpPr>
            <p:cNvPr id="40" name="Straight Connector 39">
              <a:extLst>
                <a:ext uri="{FF2B5EF4-FFF2-40B4-BE49-F238E27FC236}">
                  <a16:creationId xmlns:a16="http://schemas.microsoft.com/office/drawing/2014/main" id="{437426DB-4E59-460D-BA07-91C2AA7000A7}"/>
                </a:ext>
              </a:extLst>
            </p:cNvPr>
            <p:cNvCxnSpPr>
              <a:cxnSpLocks/>
            </p:cNvCxnSpPr>
            <p:nvPr userDrawn="1"/>
          </p:nvCxnSpPr>
          <p:spPr>
            <a:xfrm flipV="1">
              <a:off x="1664413" y="2661007"/>
              <a:ext cx="0" cy="462337"/>
            </a:xfrm>
            <a:prstGeom prst="line">
              <a:avLst/>
            </a:prstGeom>
            <a:grpFill/>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41" name="Oval 40">
              <a:extLst>
                <a:ext uri="{FF2B5EF4-FFF2-40B4-BE49-F238E27FC236}">
                  <a16:creationId xmlns:a16="http://schemas.microsoft.com/office/drawing/2014/main" id="{F18C1D25-F344-4CE1-876B-EB44E6EB37A8}"/>
                </a:ext>
              </a:extLst>
            </p:cNvPr>
            <p:cNvSpPr/>
            <p:nvPr userDrawn="1"/>
          </p:nvSpPr>
          <p:spPr>
            <a:xfrm>
              <a:off x="1602768" y="2537718"/>
              <a:ext cx="123290" cy="123290"/>
            </a:xfrm>
            <a:prstGeom prst="ellipse">
              <a:avLst/>
            </a:prstGeom>
            <a:grp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42" name="Text Placeholder 23">
            <a:extLst>
              <a:ext uri="{FF2B5EF4-FFF2-40B4-BE49-F238E27FC236}">
                <a16:creationId xmlns:a16="http://schemas.microsoft.com/office/drawing/2014/main" id="{FC4C199B-1DF3-4B6C-9044-FBE141DB7267}"/>
              </a:ext>
            </a:extLst>
          </p:cNvPr>
          <p:cNvSpPr>
            <a:spLocks noGrp="1"/>
          </p:cNvSpPr>
          <p:nvPr>
            <p:ph type="body" sz="quarter" idx="19" hasCustomPrompt="1"/>
          </p:nvPr>
        </p:nvSpPr>
        <p:spPr>
          <a:xfrm>
            <a:off x="7063683" y="4831273"/>
            <a:ext cx="2541588" cy="415460"/>
          </a:xfrm>
        </p:spPr>
        <p:txBody>
          <a:bodyPr/>
          <a:lstStyle>
            <a:lvl1pPr marL="0" marR="0" indent="0" algn="l" defTabSz="914400" rtl="0" eaLnBrk="1" fontAlgn="auto" latinLnBrk="0" hangingPunct="1">
              <a:lnSpc>
                <a:spcPct val="100000"/>
              </a:lnSpc>
              <a:spcBef>
                <a:spcPts val="0"/>
              </a:spcBef>
              <a:spcAft>
                <a:spcPts val="0"/>
              </a:spcAft>
              <a:buClrTx/>
              <a:buSzTx/>
              <a:buFontTx/>
              <a:buNone/>
              <a:tabLst/>
              <a:defRPr>
                <a:no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err="1">
                <a:ln>
                  <a:noFill/>
                </a:ln>
                <a:solidFill>
                  <a:srgbClr val="FFFFFF"/>
                </a:solidFill>
                <a:effectLst/>
                <a:uLnTx/>
                <a:uFillTx/>
                <a:latin typeface="+mn-lt"/>
                <a:ea typeface="+mn-ea"/>
                <a:cs typeface="+mn-cs"/>
              </a:rPr>
              <a:t>Consectetur</a:t>
            </a:r>
            <a:r>
              <a:rPr kumimoji="0" lang="en-US" sz="1200" b="0" i="0" u="none" strike="noStrike" kern="1200" cap="none" spc="0" normalizeH="0" baseline="0" noProof="0" dirty="0">
                <a:ln>
                  <a:noFill/>
                </a:ln>
                <a:solidFill>
                  <a:srgbClr val="FFFFFF"/>
                </a:solidFill>
                <a:effectLst/>
                <a:uLnTx/>
                <a:uFillTx/>
                <a:latin typeface="+mn-lt"/>
                <a:ea typeface="+mn-ea"/>
                <a:cs typeface="+mn-cs"/>
              </a:rPr>
              <a:t> </a:t>
            </a:r>
            <a:r>
              <a:rPr kumimoji="0" lang="en-US" sz="1200" b="0" i="0" u="none" strike="noStrike" kern="1200" cap="none" spc="0" normalizeH="0" baseline="0" noProof="0" dirty="0" err="1">
                <a:ln>
                  <a:noFill/>
                </a:ln>
                <a:solidFill>
                  <a:srgbClr val="FFFFFF"/>
                </a:solidFill>
                <a:effectLst/>
                <a:uLnTx/>
                <a:uFillTx/>
                <a:latin typeface="+mn-lt"/>
                <a:ea typeface="+mn-ea"/>
                <a:cs typeface="+mn-cs"/>
              </a:rPr>
              <a:t>adipiscing</a:t>
            </a:r>
            <a:r>
              <a:rPr kumimoji="0" lang="en-US" sz="1200" b="0" i="0" u="none" strike="noStrike" kern="1200" cap="none" spc="0" normalizeH="0" baseline="0" noProof="0" dirty="0">
                <a:ln>
                  <a:noFill/>
                </a:ln>
                <a:solidFill>
                  <a:srgbClr val="FFFFFF"/>
                </a:solidFill>
                <a:effectLst/>
                <a:uLnTx/>
                <a:uFillTx/>
                <a:latin typeface="+mn-lt"/>
                <a:ea typeface="+mn-ea"/>
                <a:cs typeface="+mn-cs"/>
              </a:rPr>
              <a:t> </a:t>
            </a:r>
            <a:r>
              <a:rPr kumimoji="0" lang="en-US" sz="1200" b="0" i="0" u="none" strike="noStrike" kern="1200" cap="none" spc="0" normalizeH="0" baseline="0" noProof="0" dirty="0" err="1">
                <a:ln>
                  <a:noFill/>
                </a:ln>
                <a:solidFill>
                  <a:srgbClr val="FFFFFF"/>
                </a:solidFill>
                <a:effectLst/>
                <a:uLnTx/>
                <a:uFillTx/>
                <a:latin typeface="+mn-lt"/>
                <a:ea typeface="+mn-ea"/>
                <a:cs typeface="+mn-cs"/>
              </a:rPr>
              <a:t>elit</a:t>
            </a:r>
            <a:r>
              <a:rPr kumimoji="0" lang="en-US" sz="1200" b="0" i="0" u="none" strike="noStrike" kern="1200" cap="none" spc="0" normalizeH="0" baseline="0" noProof="0" dirty="0">
                <a:ln>
                  <a:noFill/>
                </a:ln>
                <a:solidFill>
                  <a:srgbClr val="FFFFFF"/>
                </a:solidFill>
                <a:effectLst/>
                <a:uLnTx/>
                <a:uFillTx/>
                <a:latin typeface="+mn-lt"/>
                <a:ea typeface="+mn-ea"/>
                <a:cs typeface="+mn-cs"/>
              </a:rPr>
              <a:t>, </a:t>
            </a:r>
            <a:r>
              <a:rPr kumimoji="0" lang="en-US" sz="1200" b="0" i="0" u="none" strike="noStrike" kern="1200" cap="none" spc="0" normalizeH="0" baseline="0" noProof="0" dirty="0" err="1">
                <a:ln>
                  <a:noFill/>
                </a:ln>
                <a:solidFill>
                  <a:srgbClr val="FFFFFF"/>
                </a:solidFill>
                <a:effectLst/>
                <a:uLnTx/>
                <a:uFillTx/>
                <a:latin typeface="+mn-lt"/>
                <a:ea typeface="+mn-ea"/>
                <a:cs typeface="+mn-cs"/>
              </a:rPr>
              <a:t>sed</a:t>
            </a:r>
            <a:r>
              <a:rPr kumimoji="0" lang="en-US" sz="1200" b="0" i="0" u="none" strike="noStrike" kern="1200" cap="none" spc="0" normalizeH="0" baseline="0" noProof="0" dirty="0">
                <a:ln>
                  <a:noFill/>
                </a:ln>
                <a:solidFill>
                  <a:srgbClr val="FFFFFF"/>
                </a:solidFill>
                <a:effectLst/>
                <a:uLnTx/>
                <a:uFillTx/>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uLnTx/>
                <a:uFillTx/>
                <a:latin typeface="+mn-lt"/>
                <a:ea typeface="+mn-ea"/>
                <a:cs typeface="+mn-cs"/>
              </a:rPr>
              <a:t>do </a:t>
            </a:r>
            <a:r>
              <a:rPr kumimoji="0" lang="en-US" sz="1200" b="0" i="0" u="none" strike="noStrike" kern="1200" cap="none" spc="0" normalizeH="0" baseline="0" noProof="0" dirty="0" err="1">
                <a:ln>
                  <a:noFill/>
                </a:ln>
                <a:solidFill>
                  <a:srgbClr val="FFFFFF"/>
                </a:solidFill>
                <a:effectLst/>
                <a:uLnTx/>
                <a:uFillTx/>
                <a:latin typeface="+mn-lt"/>
                <a:ea typeface="+mn-ea"/>
                <a:cs typeface="+mn-cs"/>
              </a:rPr>
              <a:t>eiusmod</a:t>
            </a:r>
            <a:r>
              <a:rPr kumimoji="0" lang="en-US" sz="1200" b="0" i="0" u="none" strike="noStrike" kern="1200" cap="none" spc="0" normalizeH="0" baseline="0" noProof="0" dirty="0">
                <a:ln>
                  <a:noFill/>
                </a:ln>
                <a:solidFill>
                  <a:srgbClr val="FFFFFF"/>
                </a:solidFill>
                <a:effectLst/>
                <a:uLnTx/>
                <a:uFillTx/>
                <a:latin typeface="+mn-lt"/>
                <a:ea typeface="+mn-ea"/>
                <a:cs typeface="+mn-cs"/>
              </a:rPr>
              <a:t> </a:t>
            </a:r>
            <a:r>
              <a:rPr kumimoji="0" lang="en-US" sz="1200" b="0" i="0" u="none" strike="noStrike" kern="1200" cap="none" spc="0" normalizeH="0" baseline="0" noProof="0" dirty="0" err="1">
                <a:ln>
                  <a:noFill/>
                </a:ln>
                <a:solidFill>
                  <a:srgbClr val="FFFFFF"/>
                </a:solidFill>
                <a:effectLst/>
                <a:uLnTx/>
                <a:uFillTx/>
                <a:latin typeface="+mn-lt"/>
                <a:ea typeface="+mn-ea"/>
                <a:cs typeface="+mn-cs"/>
              </a:rPr>
              <a:t>tempor</a:t>
            </a:r>
            <a:r>
              <a:rPr kumimoji="0" lang="en-US" sz="1200" b="0" i="0" u="none" strike="noStrike" kern="1200" cap="none" spc="0" normalizeH="0" baseline="0" noProof="0" dirty="0">
                <a:ln>
                  <a:noFill/>
                </a:ln>
                <a:solidFill>
                  <a:srgbClr val="FFFFFF"/>
                </a:solidFill>
                <a:effectLst/>
                <a:uLnTx/>
                <a:uFillTx/>
                <a:latin typeface="+mn-lt"/>
                <a:ea typeface="+mn-ea"/>
                <a:cs typeface="+mn-cs"/>
              </a:rPr>
              <a:t> </a:t>
            </a:r>
            <a:r>
              <a:rPr kumimoji="0" lang="en-US" sz="1200" b="0" i="0" u="none" strike="noStrike" kern="1200" cap="none" spc="0" normalizeH="0" baseline="0" noProof="0" dirty="0" err="1">
                <a:ln>
                  <a:noFill/>
                </a:ln>
                <a:solidFill>
                  <a:srgbClr val="FFFFFF"/>
                </a:solidFill>
                <a:effectLst/>
                <a:uLnTx/>
                <a:uFillTx/>
                <a:latin typeface="+mn-lt"/>
                <a:ea typeface="+mn-ea"/>
                <a:cs typeface="+mn-cs"/>
              </a:rPr>
              <a:t>incididunt</a:t>
            </a:r>
            <a:r>
              <a:rPr kumimoji="0" lang="en-US" sz="1200" b="0" i="0" u="none" strike="noStrike" kern="1200" cap="none" spc="0" normalizeH="0" baseline="0" noProof="0" dirty="0">
                <a:ln>
                  <a:noFill/>
                </a:ln>
                <a:solidFill>
                  <a:srgbClr val="FFFFFF"/>
                </a:solidFill>
                <a:effectLst/>
                <a:uLnTx/>
                <a:uFillTx/>
                <a:latin typeface="+mn-lt"/>
                <a:ea typeface="+mn-ea"/>
                <a:cs typeface="+mn-cs"/>
              </a:rPr>
              <a:t>.</a:t>
            </a:r>
          </a:p>
        </p:txBody>
      </p:sp>
      <p:sp>
        <p:nvSpPr>
          <p:cNvPr id="43" name="Text Placeholder 23">
            <a:extLst>
              <a:ext uri="{FF2B5EF4-FFF2-40B4-BE49-F238E27FC236}">
                <a16:creationId xmlns:a16="http://schemas.microsoft.com/office/drawing/2014/main" id="{2F14D7D9-4C8A-47B7-B803-E0E49F49187F}"/>
              </a:ext>
            </a:extLst>
          </p:cNvPr>
          <p:cNvSpPr>
            <a:spLocks noGrp="1"/>
          </p:cNvSpPr>
          <p:nvPr>
            <p:ph type="body" sz="quarter" idx="20" hasCustomPrompt="1"/>
          </p:nvPr>
        </p:nvSpPr>
        <p:spPr>
          <a:xfrm>
            <a:off x="7063683" y="4520326"/>
            <a:ext cx="2541588" cy="287509"/>
          </a:xfrm>
        </p:spPr>
        <p:txBody>
          <a:bodyPr/>
          <a:lstStyle>
            <a:lvl1pPr marL="0" marR="0" indent="0" algn="l" defTabSz="914400" rtl="0" eaLnBrk="1" fontAlgn="auto" latinLnBrk="0" hangingPunct="1">
              <a:lnSpc>
                <a:spcPct val="100000"/>
              </a:lnSpc>
              <a:spcBef>
                <a:spcPts val="0"/>
              </a:spcBef>
              <a:spcAft>
                <a:spcPts val="0"/>
              </a:spcAft>
              <a:buClrTx/>
              <a:buSzTx/>
              <a:buFontTx/>
              <a:buNone/>
              <a:tabLst/>
              <a:defRPr>
                <a:no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FFFFFF"/>
                </a:solidFill>
                <a:effectLst/>
                <a:uLnTx/>
                <a:uFillTx/>
                <a:latin typeface="+mn-lt"/>
                <a:ea typeface="+mn-ea"/>
                <a:cs typeface="+mn-cs"/>
              </a:rPr>
              <a:t>Lorem Ipsum Dolor </a:t>
            </a:r>
          </a:p>
        </p:txBody>
      </p:sp>
      <p:grpSp>
        <p:nvGrpSpPr>
          <p:cNvPr id="44" name="Group 43">
            <a:extLst>
              <a:ext uri="{FF2B5EF4-FFF2-40B4-BE49-F238E27FC236}">
                <a16:creationId xmlns:a16="http://schemas.microsoft.com/office/drawing/2014/main" id="{2040D7BD-F169-4920-BAF9-2345E09B5B24}"/>
              </a:ext>
            </a:extLst>
          </p:cNvPr>
          <p:cNvGrpSpPr/>
          <p:nvPr userDrawn="1"/>
        </p:nvGrpSpPr>
        <p:grpSpPr>
          <a:xfrm>
            <a:off x="10607434" y="2537718"/>
            <a:ext cx="123290" cy="585626"/>
            <a:chOff x="1602768" y="2537718"/>
            <a:chExt cx="123290" cy="585626"/>
          </a:xfrm>
          <a:solidFill>
            <a:schemeClr val="tx2"/>
          </a:solidFill>
        </p:grpSpPr>
        <p:cxnSp>
          <p:nvCxnSpPr>
            <p:cNvPr id="45" name="Straight Connector 44">
              <a:extLst>
                <a:ext uri="{FF2B5EF4-FFF2-40B4-BE49-F238E27FC236}">
                  <a16:creationId xmlns:a16="http://schemas.microsoft.com/office/drawing/2014/main" id="{5845E547-4652-4580-AF15-6CA8B15BFE9A}"/>
                </a:ext>
              </a:extLst>
            </p:cNvPr>
            <p:cNvCxnSpPr>
              <a:cxnSpLocks/>
            </p:cNvCxnSpPr>
            <p:nvPr userDrawn="1"/>
          </p:nvCxnSpPr>
          <p:spPr>
            <a:xfrm flipV="1">
              <a:off x="1664413" y="2661007"/>
              <a:ext cx="0" cy="462337"/>
            </a:xfrm>
            <a:prstGeom prst="line">
              <a:avLst/>
            </a:prstGeom>
            <a:grpFill/>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46" name="Oval 45">
              <a:extLst>
                <a:ext uri="{FF2B5EF4-FFF2-40B4-BE49-F238E27FC236}">
                  <a16:creationId xmlns:a16="http://schemas.microsoft.com/office/drawing/2014/main" id="{8D0CC5E6-846A-47C4-BE82-A7C5C5E21E17}"/>
                </a:ext>
              </a:extLst>
            </p:cNvPr>
            <p:cNvSpPr/>
            <p:nvPr userDrawn="1"/>
          </p:nvSpPr>
          <p:spPr>
            <a:xfrm>
              <a:off x="1602768" y="2537718"/>
              <a:ext cx="123290" cy="123290"/>
            </a:xfrm>
            <a:prstGeom prst="ellipse">
              <a:avLst/>
            </a:prstGeom>
            <a:grp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47" name="Text Placeholder 23">
            <a:extLst>
              <a:ext uri="{FF2B5EF4-FFF2-40B4-BE49-F238E27FC236}">
                <a16:creationId xmlns:a16="http://schemas.microsoft.com/office/drawing/2014/main" id="{BA236539-C2F4-4FF6-8131-8834E1268017}"/>
              </a:ext>
            </a:extLst>
          </p:cNvPr>
          <p:cNvSpPr>
            <a:spLocks noGrp="1"/>
          </p:cNvSpPr>
          <p:nvPr>
            <p:ph type="body" sz="quarter" idx="21" hasCustomPrompt="1"/>
          </p:nvPr>
        </p:nvSpPr>
        <p:spPr>
          <a:xfrm>
            <a:off x="9459930" y="2014037"/>
            <a:ext cx="2541588" cy="415460"/>
          </a:xfrm>
        </p:spPr>
        <p:txBody>
          <a:bodyPr/>
          <a:lstStyle>
            <a:lvl1pPr marL="0" marR="0" indent="0" algn="l" defTabSz="914400" rtl="0" eaLnBrk="1" fontAlgn="auto" latinLnBrk="0" hangingPunct="1">
              <a:lnSpc>
                <a:spcPct val="100000"/>
              </a:lnSpc>
              <a:spcBef>
                <a:spcPts val="0"/>
              </a:spcBef>
              <a:spcAft>
                <a:spcPts val="0"/>
              </a:spcAft>
              <a:buClrTx/>
              <a:buSzTx/>
              <a:buFontTx/>
              <a:buNone/>
              <a:tabLst/>
              <a:defRPr>
                <a:no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err="1">
                <a:ln>
                  <a:noFill/>
                </a:ln>
                <a:solidFill>
                  <a:srgbClr val="FFFFFF"/>
                </a:solidFill>
                <a:effectLst/>
                <a:uLnTx/>
                <a:uFillTx/>
                <a:latin typeface="+mn-lt"/>
                <a:ea typeface="+mn-ea"/>
                <a:cs typeface="+mn-cs"/>
              </a:rPr>
              <a:t>Consectetur</a:t>
            </a:r>
            <a:r>
              <a:rPr kumimoji="0" lang="en-US" sz="1200" b="0" i="0" u="none" strike="noStrike" kern="1200" cap="none" spc="0" normalizeH="0" baseline="0" noProof="0" dirty="0">
                <a:ln>
                  <a:noFill/>
                </a:ln>
                <a:solidFill>
                  <a:srgbClr val="FFFFFF"/>
                </a:solidFill>
                <a:effectLst/>
                <a:uLnTx/>
                <a:uFillTx/>
                <a:latin typeface="+mn-lt"/>
                <a:ea typeface="+mn-ea"/>
                <a:cs typeface="+mn-cs"/>
              </a:rPr>
              <a:t> </a:t>
            </a:r>
            <a:r>
              <a:rPr kumimoji="0" lang="en-US" sz="1200" b="0" i="0" u="none" strike="noStrike" kern="1200" cap="none" spc="0" normalizeH="0" baseline="0" noProof="0" dirty="0" err="1">
                <a:ln>
                  <a:noFill/>
                </a:ln>
                <a:solidFill>
                  <a:srgbClr val="FFFFFF"/>
                </a:solidFill>
                <a:effectLst/>
                <a:uLnTx/>
                <a:uFillTx/>
                <a:latin typeface="+mn-lt"/>
                <a:ea typeface="+mn-ea"/>
                <a:cs typeface="+mn-cs"/>
              </a:rPr>
              <a:t>adipiscing</a:t>
            </a:r>
            <a:r>
              <a:rPr kumimoji="0" lang="en-US" sz="1200" b="0" i="0" u="none" strike="noStrike" kern="1200" cap="none" spc="0" normalizeH="0" baseline="0" noProof="0" dirty="0">
                <a:ln>
                  <a:noFill/>
                </a:ln>
                <a:solidFill>
                  <a:srgbClr val="FFFFFF"/>
                </a:solidFill>
                <a:effectLst/>
                <a:uLnTx/>
                <a:uFillTx/>
                <a:latin typeface="+mn-lt"/>
                <a:ea typeface="+mn-ea"/>
                <a:cs typeface="+mn-cs"/>
              </a:rPr>
              <a:t> </a:t>
            </a:r>
            <a:r>
              <a:rPr kumimoji="0" lang="en-US" sz="1200" b="0" i="0" u="none" strike="noStrike" kern="1200" cap="none" spc="0" normalizeH="0" baseline="0" noProof="0" dirty="0" err="1">
                <a:ln>
                  <a:noFill/>
                </a:ln>
                <a:solidFill>
                  <a:srgbClr val="FFFFFF"/>
                </a:solidFill>
                <a:effectLst/>
                <a:uLnTx/>
                <a:uFillTx/>
                <a:latin typeface="+mn-lt"/>
                <a:ea typeface="+mn-ea"/>
                <a:cs typeface="+mn-cs"/>
              </a:rPr>
              <a:t>elit</a:t>
            </a:r>
            <a:r>
              <a:rPr kumimoji="0" lang="en-US" sz="1200" b="0" i="0" u="none" strike="noStrike" kern="1200" cap="none" spc="0" normalizeH="0" baseline="0" noProof="0" dirty="0">
                <a:ln>
                  <a:noFill/>
                </a:ln>
                <a:solidFill>
                  <a:srgbClr val="FFFFFF"/>
                </a:solidFill>
                <a:effectLst/>
                <a:uLnTx/>
                <a:uFillTx/>
                <a:latin typeface="+mn-lt"/>
                <a:ea typeface="+mn-ea"/>
                <a:cs typeface="+mn-cs"/>
              </a:rPr>
              <a:t>, </a:t>
            </a:r>
            <a:r>
              <a:rPr kumimoji="0" lang="en-US" sz="1200" b="0" i="0" u="none" strike="noStrike" kern="1200" cap="none" spc="0" normalizeH="0" baseline="0" noProof="0" dirty="0" err="1">
                <a:ln>
                  <a:noFill/>
                </a:ln>
                <a:solidFill>
                  <a:srgbClr val="FFFFFF"/>
                </a:solidFill>
                <a:effectLst/>
                <a:uLnTx/>
                <a:uFillTx/>
                <a:latin typeface="+mn-lt"/>
                <a:ea typeface="+mn-ea"/>
                <a:cs typeface="+mn-cs"/>
              </a:rPr>
              <a:t>sed</a:t>
            </a:r>
            <a:r>
              <a:rPr kumimoji="0" lang="en-US" sz="1200" b="0" i="0" u="none" strike="noStrike" kern="1200" cap="none" spc="0" normalizeH="0" baseline="0" noProof="0" dirty="0">
                <a:ln>
                  <a:noFill/>
                </a:ln>
                <a:solidFill>
                  <a:srgbClr val="FFFFFF"/>
                </a:solidFill>
                <a:effectLst/>
                <a:uLnTx/>
                <a:uFillTx/>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uLnTx/>
                <a:uFillTx/>
                <a:latin typeface="+mn-lt"/>
                <a:ea typeface="+mn-ea"/>
                <a:cs typeface="+mn-cs"/>
              </a:rPr>
              <a:t>do </a:t>
            </a:r>
            <a:r>
              <a:rPr kumimoji="0" lang="en-US" sz="1200" b="0" i="0" u="none" strike="noStrike" kern="1200" cap="none" spc="0" normalizeH="0" baseline="0" noProof="0" dirty="0" err="1">
                <a:ln>
                  <a:noFill/>
                </a:ln>
                <a:solidFill>
                  <a:srgbClr val="FFFFFF"/>
                </a:solidFill>
                <a:effectLst/>
                <a:uLnTx/>
                <a:uFillTx/>
                <a:latin typeface="+mn-lt"/>
                <a:ea typeface="+mn-ea"/>
                <a:cs typeface="+mn-cs"/>
              </a:rPr>
              <a:t>eiusmod</a:t>
            </a:r>
            <a:r>
              <a:rPr kumimoji="0" lang="en-US" sz="1200" b="0" i="0" u="none" strike="noStrike" kern="1200" cap="none" spc="0" normalizeH="0" baseline="0" noProof="0" dirty="0">
                <a:ln>
                  <a:noFill/>
                </a:ln>
                <a:solidFill>
                  <a:srgbClr val="FFFFFF"/>
                </a:solidFill>
                <a:effectLst/>
                <a:uLnTx/>
                <a:uFillTx/>
                <a:latin typeface="+mn-lt"/>
                <a:ea typeface="+mn-ea"/>
                <a:cs typeface="+mn-cs"/>
              </a:rPr>
              <a:t> </a:t>
            </a:r>
            <a:r>
              <a:rPr kumimoji="0" lang="en-US" sz="1200" b="0" i="0" u="none" strike="noStrike" kern="1200" cap="none" spc="0" normalizeH="0" baseline="0" noProof="0" dirty="0" err="1">
                <a:ln>
                  <a:noFill/>
                </a:ln>
                <a:solidFill>
                  <a:srgbClr val="FFFFFF"/>
                </a:solidFill>
                <a:effectLst/>
                <a:uLnTx/>
                <a:uFillTx/>
                <a:latin typeface="+mn-lt"/>
                <a:ea typeface="+mn-ea"/>
                <a:cs typeface="+mn-cs"/>
              </a:rPr>
              <a:t>tempor</a:t>
            </a:r>
            <a:r>
              <a:rPr kumimoji="0" lang="en-US" sz="1200" b="0" i="0" u="none" strike="noStrike" kern="1200" cap="none" spc="0" normalizeH="0" baseline="0" noProof="0" dirty="0">
                <a:ln>
                  <a:noFill/>
                </a:ln>
                <a:solidFill>
                  <a:srgbClr val="FFFFFF"/>
                </a:solidFill>
                <a:effectLst/>
                <a:uLnTx/>
                <a:uFillTx/>
                <a:latin typeface="+mn-lt"/>
                <a:ea typeface="+mn-ea"/>
                <a:cs typeface="+mn-cs"/>
              </a:rPr>
              <a:t> </a:t>
            </a:r>
            <a:r>
              <a:rPr kumimoji="0" lang="en-US" sz="1200" b="0" i="0" u="none" strike="noStrike" kern="1200" cap="none" spc="0" normalizeH="0" baseline="0" noProof="0" dirty="0" err="1">
                <a:ln>
                  <a:noFill/>
                </a:ln>
                <a:solidFill>
                  <a:srgbClr val="FFFFFF"/>
                </a:solidFill>
                <a:effectLst/>
                <a:uLnTx/>
                <a:uFillTx/>
                <a:latin typeface="+mn-lt"/>
                <a:ea typeface="+mn-ea"/>
                <a:cs typeface="+mn-cs"/>
              </a:rPr>
              <a:t>incididunt</a:t>
            </a:r>
            <a:r>
              <a:rPr kumimoji="0" lang="en-US" sz="1200" b="0" i="0" u="none" strike="noStrike" kern="1200" cap="none" spc="0" normalizeH="0" baseline="0" noProof="0" dirty="0">
                <a:ln>
                  <a:noFill/>
                </a:ln>
                <a:solidFill>
                  <a:srgbClr val="FFFFFF"/>
                </a:solidFill>
                <a:effectLst/>
                <a:uLnTx/>
                <a:uFillTx/>
                <a:latin typeface="+mn-lt"/>
                <a:ea typeface="+mn-ea"/>
                <a:cs typeface="+mn-cs"/>
              </a:rPr>
              <a:t>.</a:t>
            </a:r>
          </a:p>
        </p:txBody>
      </p:sp>
      <p:sp>
        <p:nvSpPr>
          <p:cNvPr id="48" name="Text Placeholder 23">
            <a:extLst>
              <a:ext uri="{FF2B5EF4-FFF2-40B4-BE49-F238E27FC236}">
                <a16:creationId xmlns:a16="http://schemas.microsoft.com/office/drawing/2014/main" id="{0AF894AB-DA10-4943-A121-DC105788137F}"/>
              </a:ext>
            </a:extLst>
          </p:cNvPr>
          <p:cNvSpPr>
            <a:spLocks noGrp="1"/>
          </p:cNvSpPr>
          <p:nvPr>
            <p:ph type="body" sz="quarter" idx="22" hasCustomPrompt="1"/>
          </p:nvPr>
        </p:nvSpPr>
        <p:spPr>
          <a:xfrm>
            <a:off x="9459930" y="1703090"/>
            <a:ext cx="2541588" cy="287509"/>
          </a:xfrm>
        </p:spPr>
        <p:txBody>
          <a:bodyPr/>
          <a:lstStyle>
            <a:lvl1pPr marL="0" marR="0" indent="0" algn="l" defTabSz="914400" rtl="0" eaLnBrk="1" fontAlgn="auto" latinLnBrk="0" hangingPunct="1">
              <a:lnSpc>
                <a:spcPct val="100000"/>
              </a:lnSpc>
              <a:spcBef>
                <a:spcPts val="0"/>
              </a:spcBef>
              <a:spcAft>
                <a:spcPts val="0"/>
              </a:spcAft>
              <a:buClrTx/>
              <a:buSzTx/>
              <a:buFontTx/>
              <a:buNone/>
              <a:tabLst/>
              <a:defRPr>
                <a:no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FFFFFF"/>
                </a:solidFill>
                <a:effectLst/>
                <a:uLnTx/>
                <a:uFillTx/>
                <a:latin typeface="+mn-lt"/>
                <a:ea typeface="+mn-ea"/>
                <a:cs typeface="+mn-cs"/>
              </a:rPr>
              <a:t>Lorem Ipsum Dolor </a:t>
            </a:r>
          </a:p>
        </p:txBody>
      </p:sp>
      <p:sp>
        <p:nvSpPr>
          <p:cNvPr id="27" name="Text Placeholder 23">
            <a:extLst>
              <a:ext uri="{FF2B5EF4-FFF2-40B4-BE49-F238E27FC236}">
                <a16:creationId xmlns:a16="http://schemas.microsoft.com/office/drawing/2014/main" id="{6D1A5D58-B929-4B60-A518-F2EFDEE4CD0E}"/>
              </a:ext>
            </a:extLst>
          </p:cNvPr>
          <p:cNvSpPr>
            <a:spLocks noGrp="1"/>
          </p:cNvSpPr>
          <p:nvPr>
            <p:ph type="body" sz="quarter" idx="14" hasCustomPrompt="1"/>
          </p:nvPr>
        </p:nvSpPr>
        <p:spPr>
          <a:xfrm>
            <a:off x="409252" y="1703090"/>
            <a:ext cx="2541588" cy="287509"/>
          </a:xfrm>
        </p:spPr>
        <p:txBody>
          <a:bodyPr/>
          <a:lstStyle>
            <a:lvl1pPr marL="0" marR="0" indent="0" algn="l" defTabSz="914400" rtl="0" eaLnBrk="1" fontAlgn="auto" latinLnBrk="0" hangingPunct="1">
              <a:lnSpc>
                <a:spcPct val="100000"/>
              </a:lnSpc>
              <a:spcBef>
                <a:spcPts val="0"/>
              </a:spcBef>
              <a:spcAft>
                <a:spcPts val="0"/>
              </a:spcAft>
              <a:buClrTx/>
              <a:buSzTx/>
              <a:buFontTx/>
              <a:buNone/>
              <a:tabLst/>
              <a:defRPr>
                <a:solidFill>
                  <a:schemeClr val="tx1"/>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FFFFFF"/>
                </a:solidFill>
                <a:effectLst/>
                <a:uLnTx/>
                <a:uFillTx/>
                <a:latin typeface="+mn-lt"/>
                <a:ea typeface="+mn-ea"/>
                <a:cs typeface="+mn-cs"/>
              </a:rPr>
              <a:t>Lorem Ipsum Dolor </a:t>
            </a:r>
          </a:p>
        </p:txBody>
      </p:sp>
    </p:spTree>
    <p:extLst>
      <p:ext uri="{BB962C8B-B14F-4D97-AF65-F5344CB8AC3E}">
        <p14:creationId xmlns:p14="http://schemas.microsoft.com/office/powerpoint/2010/main" val="16304852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828563"/>
            <a:ext cx="10351752" cy="2736819"/>
          </a:xfrm>
        </p:spPr>
        <p:txBody>
          <a:bodyPr anchor="b">
            <a:normAutofit/>
          </a:bodyPr>
          <a:lstStyle>
            <a:lvl1pPr>
              <a:defRPr sz="4000"/>
            </a:lvl1pPr>
          </a:lstStyle>
          <a:p>
            <a:r>
              <a:rPr lang="en-US"/>
              <a:t>Click to edit Master title style</a:t>
            </a:r>
            <a:endParaRPr lang="en-US" dirty="0"/>
          </a:p>
        </p:txBody>
      </p:sp>
      <p:sp>
        <p:nvSpPr>
          <p:cNvPr id="3" name="Text Placeholder 2"/>
          <p:cNvSpPr>
            <a:spLocks noGrp="1"/>
          </p:cNvSpPr>
          <p:nvPr>
            <p:ph type="body" idx="1"/>
          </p:nvPr>
        </p:nvSpPr>
        <p:spPr>
          <a:xfrm>
            <a:off x="913774" y="3657457"/>
            <a:ext cx="10351752" cy="1368183"/>
          </a:xfrm>
        </p:spPr>
        <p:txBody>
          <a:bodyPr>
            <a:normAutofit/>
          </a:bodyPr>
          <a:lstStyle>
            <a:lvl1pPr marL="0" indent="0" algn="ctr">
              <a:buNone/>
              <a:defRPr sz="2000">
                <a:solidFill>
                  <a:schemeClr val="bg1">
                    <a:lumMod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E5059C3-6A89-4494-99FF-5A4D6FFD50EB}" type="datetimeFigureOut">
              <a:rPr lang="en-US" smtClean="0"/>
              <a:t>8/23/24</a:t>
            </a:fld>
            <a:endParaRPr lang="en-US" dirty="0"/>
          </a:p>
        </p:txBody>
      </p:sp>
      <p:sp>
        <p:nvSpPr>
          <p:cNvPr id="5" name="Footer Placeholder 4"/>
          <p:cNvSpPr>
            <a:spLocks noGrp="1"/>
          </p:cNvSpPr>
          <p:nvPr>
            <p:ph type="ftr" sz="quarter" idx="11"/>
          </p:nvPr>
        </p:nvSpPr>
        <p:spPr/>
        <p:txBody>
          <a:bodyPr/>
          <a:lstStyle/>
          <a:p>
            <a:r>
              <a:rPr lang="en-US"/>
              <a:t>
              </a:t>
            </a:r>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223641759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tx">
  <p:cSld name="Title &amp; Subtitle White">
    <p:bg>
      <p:bgPr>
        <a:solidFill>
          <a:srgbClr val="F7F8F8"/>
        </a:solidFill>
        <a:effectLst/>
      </p:bgPr>
    </p:bg>
    <p:spTree>
      <p:nvGrpSpPr>
        <p:cNvPr id="1" name=""/>
        <p:cNvGrpSpPr/>
        <p:nvPr/>
      </p:nvGrpSpPr>
      <p:grpSpPr>
        <a:xfrm>
          <a:off x="0" y="0"/>
          <a:ext cx="0" cy="0"/>
          <a:chOff x="0" y="0"/>
          <a:chExt cx="0" cy="0"/>
        </a:xfrm>
      </p:grpSpPr>
      <p:sp>
        <p:nvSpPr>
          <p:cNvPr id="39" name="Shape 39"/>
          <p:cNvSpPr>
            <a:spLocks noGrp="1"/>
          </p:cNvSpPr>
          <p:nvPr>
            <p:ph type="body" sz="quarter" idx="13"/>
          </p:nvPr>
        </p:nvSpPr>
        <p:spPr>
          <a:xfrm>
            <a:off x="3993845" y="4904329"/>
            <a:ext cx="3874394" cy="683122"/>
          </a:xfrm>
          <a:prstGeom prst="rect">
            <a:avLst/>
          </a:prstGeom>
        </p:spPr>
        <p:txBody>
          <a:bodyPr lIns="53578" tIns="53578" rIns="53578" bIns="53578">
            <a:noAutofit/>
          </a:bodyPr>
          <a:lstStyle>
            <a:lvl1pPr algn="ctr" defTabSz="410766">
              <a:lnSpc>
                <a:spcPct val="100000"/>
              </a:lnSpc>
              <a:spcBef>
                <a:spcPts val="0"/>
              </a:spcBef>
              <a:buClr>
                <a:srgbClr val="535353"/>
              </a:buClr>
              <a:defRPr sz="3000" spc="300">
                <a:solidFill>
                  <a:srgbClr val="182A36"/>
                </a:solidFill>
                <a:uFillTx/>
                <a:latin typeface="Europa-Regular"/>
                <a:ea typeface="Europa-Regular"/>
                <a:cs typeface="Europa-Regular"/>
                <a:sym typeface="Europa-Regular"/>
              </a:defRPr>
            </a:lvl1pPr>
            <a:lvl2pPr indent="0" defTabSz="410766">
              <a:lnSpc>
                <a:spcPct val="100000"/>
              </a:lnSpc>
              <a:spcBef>
                <a:spcPts val="0"/>
              </a:spcBef>
              <a:buClr>
                <a:srgbClr val="535353"/>
              </a:buClr>
              <a:defRPr sz="3000" spc="300">
                <a:solidFill>
                  <a:srgbClr val="FFFFFF"/>
                </a:solidFill>
                <a:uFillTx/>
                <a:latin typeface="Europa-Regular"/>
                <a:ea typeface="Europa-Regular"/>
                <a:cs typeface="Europa-Regular"/>
                <a:sym typeface="Europa-Regular"/>
              </a:defRPr>
            </a:lvl2pPr>
            <a:lvl3pPr indent="0" defTabSz="410766">
              <a:lnSpc>
                <a:spcPct val="100000"/>
              </a:lnSpc>
              <a:spcBef>
                <a:spcPts val="0"/>
              </a:spcBef>
              <a:buClr>
                <a:srgbClr val="535353"/>
              </a:buClr>
              <a:defRPr sz="3000" spc="300">
                <a:solidFill>
                  <a:srgbClr val="FFFFFF"/>
                </a:solidFill>
                <a:uFillTx/>
                <a:latin typeface="Europa-Regular"/>
                <a:ea typeface="Europa-Regular"/>
                <a:cs typeface="Europa-Regular"/>
                <a:sym typeface="Europa-Regular"/>
              </a:defRPr>
            </a:lvl3pPr>
            <a:lvl4pPr indent="0" defTabSz="410766">
              <a:lnSpc>
                <a:spcPct val="100000"/>
              </a:lnSpc>
              <a:spcBef>
                <a:spcPts val="0"/>
              </a:spcBef>
              <a:buClr>
                <a:srgbClr val="535353"/>
              </a:buClr>
              <a:defRPr sz="3000" spc="300">
                <a:solidFill>
                  <a:srgbClr val="FFFFFF"/>
                </a:solidFill>
                <a:uFillTx/>
                <a:latin typeface="Europa-Regular"/>
                <a:ea typeface="Europa-Regular"/>
                <a:cs typeface="Europa-Regular"/>
                <a:sym typeface="Europa-Regular"/>
              </a:defRPr>
            </a:lvl4pPr>
            <a:lvl5pPr indent="0" defTabSz="410766">
              <a:lnSpc>
                <a:spcPct val="100000"/>
              </a:lnSpc>
              <a:spcBef>
                <a:spcPts val="0"/>
              </a:spcBef>
              <a:buClr>
                <a:srgbClr val="535353"/>
              </a:buClr>
              <a:defRPr sz="3000" spc="300">
                <a:solidFill>
                  <a:srgbClr val="FFFFFF"/>
                </a:solidFill>
                <a:uFillTx/>
                <a:latin typeface="Europa-Regular"/>
                <a:ea typeface="Europa-Regular"/>
                <a:cs typeface="Europa-Regular"/>
                <a:sym typeface="Europa-Regular"/>
              </a:defRPr>
            </a:lvl5pPr>
          </a:lstStyle>
          <a:p>
            <a:r>
              <a:t>Body Level One</a:t>
            </a:r>
          </a:p>
          <a:p>
            <a:pPr lvl="1"/>
            <a:r>
              <a:t>Body Level Two</a:t>
            </a:r>
          </a:p>
          <a:p>
            <a:pPr lvl="2"/>
            <a:r>
              <a:t>Body Level Three</a:t>
            </a:r>
          </a:p>
          <a:p>
            <a:pPr lvl="3"/>
            <a:r>
              <a:t>Body Level Four</a:t>
            </a:r>
          </a:p>
          <a:p>
            <a:pPr lvl="4"/>
            <a:r>
              <a:t>Body Level Five</a:t>
            </a:r>
          </a:p>
        </p:txBody>
      </p:sp>
      <p:sp>
        <p:nvSpPr>
          <p:cNvPr id="40" name="Shape 40"/>
          <p:cNvSpPr>
            <a:spLocks noGrp="1"/>
          </p:cNvSpPr>
          <p:nvPr>
            <p:ph type="body" sz="quarter" idx="14"/>
          </p:nvPr>
        </p:nvSpPr>
        <p:spPr>
          <a:xfrm>
            <a:off x="4511766" y="4618462"/>
            <a:ext cx="2838552" cy="42772"/>
          </a:xfrm>
          <a:prstGeom prst="rect">
            <a:avLst/>
          </a:prstGeom>
          <a:solidFill>
            <a:srgbClr val="F6513F"/>
          </a:solidFill>
        </p:spPr>
        <p:txBody>
          <a:bodyPr lIns="45719" tIns="45719" rIns="45719" bIns="45719" anchor="ctr">
            <a:noAutofit/>
          </a:bodyPr>
          <a:lstStyle>
            <a:lvl1pPr algn="ctr">
              <a:lnSpc>
                <a:spcPct val="100000"/>
              </a:lnSpc>
              <a:spcBef>
                <a:spcPts val="0"/>
              </a:spcBef>
              <a:defRPr sz="3600">
                <a:solidFill>
                  <a:srgbClr val="FFFFFF"/>
                </a:solidFill>
                <a:uFillTx/>
                <a:latin typeface="Europa-Bold"/>
                <a:sym typeface="Europa-Bold"/>
              </a:defRPr>
            </a:lvl1pPr>
          </a:lstStyle>
          <a:p>
            <a:pPr algn="ctr">
              <a:lnSpc>
                <a:spcPct val="100000"/>
              </a:lnSpc>
              <a:spcBef>
                <a:spcPts val="0"/>
              </a:spcBef>
              <a:defRPr sz="3600">
                <a:solidFill>
                  <a:srgbClr val="FFFFFF"/>
                </a:solidFill>
                <a:uFillTx/>
                <a:latin typeface="Europa-Bold"/>
                <a:ea typeface="Europa-Bold"/>
                <a:cs typeface="Europa-Bold"/>
                <a:sym typeface="Europa-Bold"/>
              </a:defRPr>
            </a:pPr>
            <a:endParaRPr/>
          </a:p>
        </p:txBody>
      </p:sp>
      <p:sp>
        <p:nvSpPr>
          <p:cNvPr id="41" name="Shape 41"/>
          <p:cNvSpPr>
            <a:spLocks noGrp="1"/>
          </p:cNvSpPr>
          <p:nvPr>
            <p:ph type="body" sz="quarter" idx="15"/>
          </p:nvPr>
        </p:nvSpPr>
        <p:spPr>
          <a:xfrm>
            <a:off x="3419575" y="3037154"/>
            <a:ext cx="5352851" cy="1338214"/>
          </a:xfrm>
          <a:prstGeom prst="rect">
            <a:avLst/>
          </a:prstGeom>
        </p:spPr>
        <p:txBody>
          <a:bodyPr lIns="53578" tIns="53578" rIns="53578" bIns="53578" anchor="b">
            <a:noAutofit/>
          </a:bodyPr>
          <a:lstStyle>
            <a:lvl1pPr algn="ctr" defTabSz="410766">
              <a:lnSpc>
                <a:spcPct val="100000"/>
              </a:lnSpc>
              <a:spcBef>
                <a:spcPts val="0"/>
              </a:spcBef>
              <a:defRPr sz="7500" cap="all" spc="375">
                <a:solidFill>
                  <a:srgbClr val="182A36"/>
                </a:solidFill>
                <a:uFillTx/>
                <a:latin typeface="Europa-Bold"/>
                <a:ea typeface="Europa-Bold"/>
                <a:cs typeface="Europa-Bold"/>
                <a:sym typeface="Europa-Bold"/>
              </a:defRPr>
            </a:lvl1pPr>
          </a:lstStyle>
          <a:p>
            <a:r>
              <a:t>Title Text</a:t>
            </a:r>
          </a:p>
        </p:txBody>
      </p:sp>
      <p:sp>
        <p:nvSpPr>
          <p:cNvPr id="42" name="Shape 42"/>
          <p:cNvSpPr>
            <a:spLocks noGrp="1"/>
          </p:cNvSpPr>
          <p:nvPr>
            <p:ph type="pic" sz="quarter" idx="16"/>
          </p:nvPr>
        </p:nvSpPr>
        <p:spPr>
          <a:xfrm>
            <a:off x="5318819" y="1182233"/>
            <a:ext cx="1554363" cy="1828746"/>
          </a:xfrm>
          <a:prstGeom prst="rect">
            <a:avLst/>
          </a:prstGeom>
        </p:spPr>
        <p:txBody>
          <a:bodyPr lIns="91439" tIns="45719" rIns="91439" bIns="45719">
            <a:noAutofit/>
          </a:bodyPr>
          <a:lstStyle/>
          <a:p>
            <a:endParaRPr/>
          </a:p>
        </p:txBody>
      </p:sp>
      <p:sp>
        <p:nvSpPr>
          <p:cNvPr id="43" name="Shape 43"/>
          <p:cNvSpPr>
            <a:spLocks noGrp="1"/>
          </p:cNvSpPr>
          <p:nvPr>
            <p:ph type="sldNum" sz="quarter" idx="2"/>
          </p:nvPr>
        </p:nvSpPr>
        <p:spPr>
          <a:xfrm>
            <a:off x="6092651" y="5746254"/>
            <a:ext cx="274915" cy="277480"/>
          </a:xfrm>
          <a:prstGeom prst="rect">
            <a:avLst/>
          </a:prstGeom>
        </p:spPr>
        <p:txBody>
          <a:bodyPr lIns="53578" tIns="53578" rIns="53578" bIns="53578"/>
          <a:lstStyle>
            <a:lvl1pPr>
              <a:defRPr sz="1100">
                <a:solidFill>
                  <a:srgbClr val="000000"/>
                </a:solidFill>
                <a:uFillTx/>
                <a:latin typeface="Europa-Bold"/>
                <a:ea typeface="Europa-Bold"/>
                <a:cs typeface="Europa-Bold"/>
                <a:sym typeface="Europa-Bold"/>
              </a:defRPr>
            </a:lvl1pPr>
          </a:lstStyle>
          <a:p>
            <a:fld id="{86CB4B4D-7CA3-9044-876B-883B54F8677D}" type="slidenum">
              <a:t>‹#›</a:t>
            </a:fld>
            <a:endParaRPr/>
          </a:p>
        </p:txBody>
      </p:sp>
    </p:spTree>
    <p:extLst>
      <p:ext uri="{BB962C8B-B14F-4D97-AF65-F5344CB8AC3E}">
        <p14:creationId xmlns:p14="http://schemas.microsoft.com/office/powerpoint/2010/main" val="3165358347"/>
      </p:ext>
    </p:extLst>
  </p:cSld>
  <p:clrMapOvr>
    <a:masterClrMapping/>
  </p:clrMapOvr>
  <p:transition spd="med"/>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tx">
  <p:cSld name="Full Photo with Logo Overlay">
    <p:spTree>
      <p:nvGrpSpPr>
        <p:cNvPr id="1" name=""/>
        <p:cNvGrpSpPr/>
        <p:nvPr/>
      </p:nvGrpSpPr>
      <p:grpSpPr>
        <a:xfrm>
          <a:off x="0" y="0"/>
          <a:ext cx="0" cy="0"/>
          <a:chOff x="0" y="0"/>
          <a:chExt cx="0" cy="0"/>
        </a:xfrm>
      </p:grpSpPr>
      <p:sp>
        <p:nvSpPr>
          <p:cNvPr id="134" name="Shape 134"/>
          <p:cNvSpPr>
            <a:spLocks noGrp="1"/>
          </p:cNvSpPr>
          <p:nvPr>
            <p:ph type="pic" idx="13"/>
          </p:nvPr>
        </p:nvSpPr>
        <p:spPr>
          <a:xfrm>
            <a:off x="0" y="0"/>
            <a:ext cx="12188826" cy="6858000"/>
          </a:xfrm>
          <a:prstGeom prst="rect">
            <a:avLst/>
          </a:prstGeom>
        </p:spPr>
        <p:txBody>
          <a:bodyPr lIns="91439" tIns="45719" rIns="91439" bIns="45719">
            <a:noAutofit/>
          </a:bodyPr>
          <a:lstStyle/>
          <a:p>
            <a:endParaRPr/>
          </a:p>
        </p:txBody>
      </p:sp>
      <p:sp>
        <p:nvSpPr>
          <p:cNvPr id="135" name="Shape 135"/>
          <p:cNvSpPr>
            <a:spLocks noGrp="1"/>
          </p:cNvSpPr>
          <p:nvPr>
            <p:ph type="pic" sz="quarter" idx="14"/>
          </p:nvPr>
        </p:nvSpPr>
        <p:spPr>
          <a:xfrm>
            <a:off x="4937214" y="2061390"/>
            <a:ext cx="2317573" cy="2733062"/>
          </a:xfrm>
          <a:prstGeom prst="rect">
            <a:avLst/>
          </a:prstGeom>
        </p:spPr>
        <p:txBody>
          <a:bodyPr lIns="91439" tIns="45719" rIns="91439" bIns="45719">
            <a:noAutofit/>
          </a:bodyPr>
          <a:lstStyle/>
          <a:p>
            <a:endParaRPr/>
          </a:p>
        </p:txBody>
      </p:sp>
      <p:sp>
        <p:nvSpPr>
          <p:cNvPr id="136" name="Shape 136"/>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738807405"/>
      </p:ext>
    </p:extLst>
  </p:cSld>
  <p:clrMapOvr>
    <a:masterClrMapping/>
  </p:clrMapOvr>
  <p:transition spd="med"/>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tx">
  <p:cSld name="Just Text copy">
    <p:spTree>
      <p:nvGrpSpPr>
        <p:cNvPr id="1" name=""/>
        <p:cNvGrpSpPr/>
        <p:nvPr/>
      </p:nvGrpSpPr>
      <p:grpSpPr>
        <a:xfrm>
          <a:off x="0" y="0"/>
          <a:ext cx="0" cy="0"/>
          <a:chOff x="0" y="0"/>
          <a:chExt cx="0" cy="0"/>
        </a:xfrm>
      </p:grpSpPr>
      <p:sp>
        <p:nvSpPr>
          <p:cNvPr id="257" name="Shape 257"/>
          <p:cNvSpPr>
            <a:spLocks noGrp="1"/>
          </p:cNvSpPr>
          <p:nvPr>
            <p:ph type="body" sz="quarter" idx="13"/>
          </p:nvPr>
        </p:nvSpPr>
        <p:spPr>
          <a:xfrm>
            <a:off x="1975802" y="2058126"/>
            <a:ext cx="7339508" cy="861772"/>
          </a:xfrm>
          <a:prstGeom prst="rect">
            <a:avLst/>
          </a:prstGeom>
        </p:spPr>
        <p:txBody>
          <a:bodyPr wrap="none" lIns="45719" tIns="45719" rIns="45719" bIns="45719">
            <a:spAutoFit/>
          </a:bodyPr>
          <a:lstStyle>
            <a:lvl1pPr>
              <a:lnSpc>
                <a:spcPct val="100000"/>
              </a:lnSpc>
              <a:spcBef>
                <a:spcPts val="0"/>
              </a:spcBef>
              <a:defRPr sz="5000">
                <a:solidFill>
                  <a:srgbClr val="000000"/>
                </a:solidFill>
                <a:uFillTx/>
                <a:latin typeface="Europa-Bold"/>
                <a:ea typeface="Europa-Bold"/>
                <a:cs typeface="Europa-Bold"/>
                <a:sym typeface="Europa-Bold"/>
              </a:defRPr>
            </a:lvl1pPr>
          </a:lstStyle>
          <a:p>
            <a:r>
              <a:t>HEADLINE HERE GOES HERE</a:t>
            </a:r>
          </a:p>
        </p:txBody>
      </p:sp>
      <p:sp>
        <p:nvSpPr>
          <p:cNvPr id="258" name="Shape 258"/>
          <p:cNvSpPr>
            <a:spLocks noGrp="1"/>
          </p:cNvSpPr>
          <p:nvPr>
            <p:ph type="body" sz="quarter" idx="14"/>
          </p:nvPr>
        </p:nvSpPr>
        <p:spPr>
          <a:xfrm>
            <a:off x="2009255" y="3360858"/>
            <a:ext cx="7211017" cy="1493521"/>
          </a:xfrm>
          <a:prstGeom prst="rect">
            <a:avLst/>
          </a:prstGeom>
        </p:spPr>
        <p:txBody>
          <a:bodyPr lIns="45719" tIns="45719" rIns="45719" bIns="45719" anchor="ctr">
            <a:spAutoFit/>
          </a:bodyPr>
          <a:lstStyle>
            <a:lvl1pPr>
              <a:lnSpc>
                <a:spcPct val="100000"/>
              </a:lnSpc>
              <a:spcBef>
                <a:spcPts val="0"/>
              </a:spcBef>
              <a:defRPr sz="3000">
                <a:uFillTx/>
                <a:latin typeface="Europa-Regular"/>
                <a:ea typeface="Europa-Regular"/>
                <a:cs typeface="Europa-Regular"/>
                <a:sym typeface="Europa-Regular"/>
              </a:defRPr>
            </a:lvl1pPr>
          </a:lstStyle>
          <a:p>
            <a:r>
              <a:t>You should put something inspiring here, real cool ya know man. A cool quote or an inspiring statistic. </a:t>
            </a:r>
          </a:p>
        </p:txBody>
      </p:sp>
      <p:sp>
        <p:nvSpPr>
          <p:cNvPr id="259" name="Shape 259"/>
          <p:cNvSpPr>
            <a:spLocks noGrp="1"/>
          </p:cNvSpPr>
          <p:nvPr>
            <p:ph type="body" sz="quarter" idx="15"/>
          </p:nvPr>
        </p:nvSpPr>
        <p:spPr>
          <a:xfrm>
            <a:off x="2009255" y="2025847"/>
            <a:ext cx="596462" cy="1"/>
          </a:xfrm>
          <a:prstGeom prst="line">
            <a:avLst/>
          </a:prstGeom>
          <a:ln w="88900">
            <a:solidFill>
              <a:srgbClr val="F6513F"/>
            </a:solidFill>
          </a:ln>
        </p:spPr>
        <p:txBody>
          <a:bodyPr lIns="0" tIns="0" rIns="0" bIns="0">
            <a:noAutofit/>
          </a:bodyPr>
          <a:lstStyle>
            <a:lvl1pPr defTabSz="228600">
              <a:lnSpc>
                <a:spcPct val="100000"/>
              </a:lnSpc>
              <a:spcBef>
                <a:spcPts val="0"/>
              </a:spcBef>
              <a:defRPr sz="1200">
                <a:solidFill>
                  <a:srgbClr val="000000"/>
                </a:solidFill>
                <a:uFillTx/>
                <a:latin typeface="Helvetica"/>
                <a:sym typeface="Helvetica"/>
              </a:defRPr>
            </a:lvl1pPr>
          </a:lstStyle>
          <a:p>
            <a:pPr defTabSz="457200">
              <a:lnSpc>
                <a:spcPct val="100000"/>
              </a:lnSpc>
              <a:spcBef>
                <a:spcPts val="0"/>
              </a:spcBef>
              <a:defRPr sz="1200">
                <a:solidFill>
                  <a:srgbClr val="000000"/>
                </a:solidFill>
                <a:uFillTx/>
                <a:latin typeface="Helvetica"/>
                <a:ea typeface="Helvetica"/>
                <a:cs typeface="Helvetica"/>
                <a:sym typeface="Helvetica"/>
              </a:defRPr>
            </a:pPr>
            <a:endParaRPr/>
          </a:p>
        </p:txBody>
      </p:sp>
      <p:sp>
        <p:nvSpPr>
          <p:cNvPr id="260" name="Shape 260"/>
          <p:cNvSpPr>
            <a:spLocks noGrp="1"/>
          </p:cNvSpPr>
          <p:nvPr>
            <p:ph type="body" sz="quarter" idx="16"/>
          </p:nvPr>
        </p:nvSpPr>
        <p:spPr>
          <a:xfrm>
            <a:off x="8981749" y="6205031"/>
            <a:ext cx="2486054" cy="284691"/>
          </a:xfrm>
          <a:prstGeom prst="rect">
            <a:avLst/>
          </a:prstGeom>
        </p:spPr>
        <p:txBody>
          <a:bodyPr lIns="45719" tIns="45719" rIns="45719" bIns="45719" anchor="ctr">
            <a:spAutoFit/>
          </a:bodyPr>
          <a:lstStyle>
            <a:lvl1pPr algn="r">
              <a:lnSpc>
                <a:spcPct val="100000"/>
              </a:lnSpc>
              <a:spcBef>
                <a:spcPts val="0"/>
              </a:spcBef>
              <a:defRPr sz="1250">
                <a:solidFill>
                  <a:srgbClr val="DCDCDC"/>
                </a:solidFill>
                <a:uFillTx/>
                <a:latin typeface="Europa-Regular"/>
                <a:ea typeface="Europa-Regular"/>
                <a:cs typeface="Europa-Regular"/>
                <a:sym typeface="Europa-Regular"/>
              </a:defRPr>
            </a:lvl1pPr>
          </a:lstStyle>
          <a:p>
            <a:r>
              <a:t>Fuller Youth Institute Presentation</a:t>
            </a:r>
          </a:p>
        </p:txBody>
      </p:sp>
      <p:sp>
        <p:nvSpPr>
          <p:cNvPr id="261" name="Shape 261"/>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752435306"/>
      </p:ext>
    </p:extLst>
  </p:cSld>
  <p:clrMapOvr>
    <a:masterClrMapping/>
  </p:clrMapOvr>
  <p:transition spd="med"/>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tx">
  <p:cSld name="Welcome Message copy">
    <p:spTree>
      <p:nvGrpSpPr>
        <p:cNvPr id="1" name=""/>
        <p:cNvGrpSpPr/>
        <p:nvPr/>
      </p:nvGrpSpPr>
      <p:grpSpPr>
        <a:xfrm>
          <a:off x="0" y="0"/>
          <a:ext cx="0" cy="0"/>
          <a:chOff x="0" y="0"/>
          <a:chExt cx="0" cy="0"/>
        </a:xfrm>
      </p:grpSpPr>
      <p:pic>
        <p:nvPicPr>
          <p:cNvPr id="268" name="Death_to_stock_photography_wild_1-small-filtered.jpeg"/>
          <p:cNvPicPr>
            <a:picLocks noChangeAspect="1"/>
          </p:cNvPicPr>
          <p:nvPr/>
        </p:nvPicPr>
        <p:blipFill>
          <a:blip r:embed="rId2"/>
          <a:srcRect l="51056" t="15444" r="19532"/>
          <a:stretch>
            <a:fillRect/>
          </a:stretch>
        </p:blipFill>
        <p:spPr>
          <a:xfrm>
            <a:off x="-1678795" y="-32560"/>
            <a:ext cx="3594901" cy="6891067"/>
          </a:xfrm>
          <a:prstGeom prst="rect">
            <a:avLst/>
          </a:prstGeom>
          <a:ln w="3175">
            <a:miter lim="400000"/>
          </a:ln>
        </p:spPr>
      </p:pic>
      <p:sp>
        <p:nvSpPr>
          <p:cNvPr id="269" name="Shape 269"/>
          <p:cNvSpPr>
            <a:spLocks noGrp="1"/>
          </p:cNvSpPr>
          <p:nvPr>
            <p:ph type="body" sz="quarter" idx="13"/>
          </p:nvPr>
        </p:nvSpPr>
        <p:spPr>
          <a:xfrm>
            <a:off x="2738699" y="1315227"/>
            <a:ext cx="4846838" cy="861772"/>
          </a:xfrm>
          <a:prstGeom prst="rect">
            <a:avLst/>
          </a:prstGeom>
        </p:spPr>
        <p:txBody>
          <a:bodyPr wrap="none" lIns="45719" tIns="45719" rIns="45719" bIns="45719">
            <a:spAutoFit/>
          </a:bodyPr>
          <a:lstStyle>
            <a:lvl1pPr>
              <a:lnSpc>
                <a:spcPct val="100000"/>
              </a:lnSpc>
              <a:spcBef>
                <a:spcPts val="0"/>
              </a:spcBef>
              <a:defRPr sz="5000">
                <a:solidFill>
                  <a:srgbClr val="000000"/>
                </a:solidFill>
                <a:uFillTx/>
                <a:latin typeface="Europa-Bold"/>
                <a:ea typeface="Europa-Bold"/>
                <a:cs typeface="Europa-Bold"/>
                <a:sym typeface="Europa-Bold"/>
              </a:defRPr>
            </a:lvl1pPr>
          </a:lstStyle>
          <a:p>
            <a:r>
              <a:t>BULLET STYLE LIST</a:t>
            </a:r>
          </a:p>
        </p:txBody>
      </p:sp>
      <p:sp>
        <p:nvSpPr>
          <p:cNvPr id="270" name="Shape 270"/>
          <p:cNvSpPr>
            <a:spLocks noGrp="1"/>
          </p:cNvSpPr>
          <p:nvPr>
            <p:ph type="body" sz="quarter" idx="14"/>
          </p:nvPr>
        </p:nvSpPr>
        <p:spPr>
          <a:xfrm>
            <a:off x="2738699" y="1238498"/>
            <a:ext cx="596463" cy="1"/>
          </a:xfrm>
          <a:prstGeom prst="line">
            <a:avLst/>
          </a:prstGeom>
          <a:ln w="101600">
            <a:solidFill>
              <a:srgbClr val="F6513F"/>
            </a:solidFill>
          </a:ln>
        </p:spPr>
        <p:txBody>
          <a:bodyPr lIns="0" tIns="0" rIns="0" bIns="0">
            <a:noAutofit/>
          </a:bodyPr>
          <a:lstStyle>
            <a:lvl1pPr defTabSz="228600">
              <a:lnSpc>
                <a:spcPct val="100000"/>
              </a:lnSpc>
              <a:spcBef>
                <a:spcPts val="0"/>
              </a:spcBef>
              <a:defRPr sz="1200">
                <a:solidFill>
                  <a:srgbClr val="000000"/>
                </a:solidFill>
                <a:uFillTx/>
                <a:latin typeface="Helvetica"/>
                <a:sym typeface="Helvetica"/>
              </a:defRPr>
            </a:lvl1pPr>
          </a:lstStyle>
          <a:p>
            <a:pPr defTabSz="457200">
              <a:lnSpc>
                <a:spcPct val="100000"/>
              </a:lnSpc>
              <a:spcBef>
                <a:spcPts val="0"/>
              </a:spcBef>
              <a:defRPr sz="1200">
                <a:solidFill>
                  <a:srgbClr val="000000"/>
                </a:solidFill>
                <a:uFillTx/>
                <a:latin typeface="Helvetica"/>
                <a:ea typeface="Helvetica"/>
                <a:cs typeface="Helvetica"/>
                <a:sym typeface="Helvetica"/>
              </a:defRPr>
            </a:pPr>
            <a:endParaRPr/>
          </a:p>
        </p:txBody>
      </p:sp>
      <p:sp>
        <p:nvSpPr>
          <p:cNvPr id="271" name="Shape 271"/>
          <p:cNvSpPr>
            <a:spLocks noGrp="1"/>
          </p:cNvSpPr>
          <p:nvPr>
            <p:ph type="body" sz="quarter" idx="15"/>
          </p:nvPr>
        </p:nvSpPr>
        <p:spPr>
          <a:xfrm>
            <a:off x="8981749" y="6205031"/>
            <a:ext cx="2486054" cy="284691"/>
          </a:xfrm>
          <a:prstGeom prst="rect">
            <a:avLst/>
          </a:prstGeom>
        </p:spPr>
        <p:txBody>
          <a:bodyPr lIns="45719" tIns="45719" rIns="45719" bIns="45719" anchor="ctr">
            <a:spAutoFit/>
          </a:bodyPr>
          <a:lstStyle>
            <a:lvl1pPr algn="r">
              <a:lnSpc>
                <a:spcPct val="100000"/>
              </a:lnSpc>
              <a:spcBef>
                <a:spcPts val="0"/>
              </a:spcBef>
              <a:defRPr sz="1250">
                <a:solidFill>
                  <a:srgbClr val="DCDCDC"/>
                </a:solidFill>
                <a:uFillTx/>
                <a:latin typeface="Europa-Regular"/>
                <a:ea typeface="Europa-Regular"/>
                <a:cs typeface="Europa-Regular"/>
                <a:sym typeface="Europa-Regular"/>
              </a:defRPr>
            </a:lvl1pPr>
          </a:lstStyle>
          <a:p>
            <a:r>
              <a:t>Fuller Youth Institute Presentation</a:t>
            </a:r>
          </a:p>
        </p:txBody>
      </p:sp>
      <p:sp>
        <p:nvSpPr>
          <p:cNvPr id="272" name="Shape 272"/>
          <p:cNvSpPr/>
          <p:nvPr/>
        </p:nvSpPr>
        <p:spPr>
          <a:xfrm>
            <a:off x="-1678798" y="-53276"/>
            <a:ext cx="3594901" cy="7173252"/>
          </a:xfrm>
          <a:prstGeom prst="rect">
            <a:avLst/>
          </a:prstGeom>
          <a:solidFill>
            <a:srgbClr val="182A36">
              <a:alpha val="79556"/>
            </a:srgbClr>
          </a:solidFill>
          <a:ln w="3175">
            <a:miter lim="400000"/>
          </a:ln>
        </p:spPr>
        <p:txBody>
          <a:bodyPr lIns="26789" tIns="26789" rIns="26789" bIns="26789" anchor="ctr"/>
          <a:lstStyle/>
          <a:p>
            <a:pPr>
              <a:defRPr sz="4600">
                <a:solidFill>
                  <a:srgbClr val="FFFFFF"/>
                </a:solidFill>
              </a:defRPr>
            </a:pPr>
            <a:endParaRPr sz="2300"/>
          </a:p>
        </p:txBody>
      </p:sp>
      <p:sp>
        <p:nvSpPr>
          <p:cNvPr id="273" name="Shape 273"/>
          <p:cNvSpPr>
            <a:spLocks noGrp="1"/>
          </p:cNvSpPr>
          <p:nvPr>
            <p:ph type="body" sz="half" idx="16"/>
          </p:nvPr>
        </p:nvSpPr>
        <p:spPr>
          <a:xfrm>
            <a:off x="2674333" y="3800067"/>
            <a:ext cx="8480078" cy="5977598"/>
          </a:xfrm>
          <a:prstGeom prst="rect">
            <a:avLst/>
          </a:prstGeom>
        </p:spPr>
        <p:txBody>
          <a:bodyPr lIns="108744" tIns="108744" rIns="108744" bIns="108744">
            <a:spAutoFit/>
          </a:bodyPr>
          <a:lstStyle>
            <a:lvl1pPr marL="285750" indent="-254000" algn="just" defTabSz="543818">
              <a:lnSpc>
                <a:spcPct val="100000"/>
              </a:lnSpc>
              <a:spcBef>
                <a:spcPts val="1450"/>
              </a:spcBef>
              <a:buSzPct val="30000"/>
              <a:buBlip>
                <a:blip r:embed="rId3"/>
              </a:buBlip>
              <a:defRPr sz="5000">
                <a:solidFill>
                  <a:srgbClr val="5A5F5E"/>
                </a:solidFill>
                <a:uFillTx/>
                <a:latin typeface="Open Sans"/>
                <a:ea typeface="Open Sans"/>
                <a:cs typeface="Open Sans"/>
                <a:sym typeface="Open Sans"/>
              </a:defRPr>
            </a:lvl1pPr>
          </a:lstStyle>
          <a:p>
            <a:pPr marL="571499" indent="-507999" algn="just" defTabSz="1087636">
              <a:lnSpc>
                <a:spcPct val="100000"/>
              </a:lnSpc>
              <a:spcBef>
                <a:spcPts val="2900"/>
              </a:spcBef>
              <a:buSzPct val="30000"/>
              <a:buBlip>
                <a:blip r:embed="rId3"/>
              </a:buBlip>
              <a:defRPr sz="5000">
                <a:solidFill>
                  <a:srgbClr val="5A5F5E"/>
                </a:solidFill>
                <a:uFillTx/>
                <a:latin typeface="Open Sans"/>
                <a:ea typeface="Open Sans"/>
                <a:cs typeface="Open Sans"/>
                <a:sym typeface="Open Sans"/>
              </a:defRPr>
            </a:pPr>
            <a:r>
              <a:t>Frequently, your initial font choice is taken out of your awesome. </a:t>
            </a:r>
          </a:p>
          <a:p>
            <a:pPr marL="571499" indent="-507999" algn="just" defTabSz="1087636">
              <a:lnSpc>
                <a:spcPct val="100000"/>
              </a:lnSpc>
              <a:spcBef>
                <a:spcPts val="2900"/>
              </a:spcBef>
              <a:buSzPct val="30000"/>
              <a:buBlip>
                <a:blip r:embed="rId3"/>
              </a:buBlip>
              <a:defRPr sz="5000">
                <a:solidFill>
                  <a:srgbClr val="5A5F5E"/>
                </a:solidFill>
                <a:uFillTx/>
                <a:latin typeface="Open Sans"/>
                <a:ea typeface="Open Sans"/>
                <a:cs typeface="Open Sans"/>
                <a:sym typeface="Open Sans"/>
              </a:defRPr>
            </a:pPr>
            <a:r>
              <a:t>When selecting a typeface for body text, your primary concern should be readability.</a:t>
            </a:r>
          </a:p>
        </p:txBody>
      </p:sp>
      <p:sp>
        <p:nvSpPr>
          <p:cNvPr id="274" name="Shape 274"/>
          <p:cNvSpPr>
            <a:spLocks noGrp="1"/>
          </p:cNvSpPr>
          <p:nvPr>
            <p:ph type="body" sz="quarter" idx="17"/>
          </p:nvPr>
        </p:nvSpPr>
        <p:spPr>
          <a:xfrm>
            <a:off x="2738699" y="2579049"/>
            <a:ext cx="8173186" cy="861772"/>
          </a:xfrm>
          <a:prstGeom prst="rect">
            <a:avLst/>
          </a:prstGeom>
        </p:spPr>
        <p:txBody>
          <a:bodyPr lIns="45719" tIns="45719" rIns="45719" bIns="45719" anchor="ctr">
            <a:spAutoFit/>
          </a:bodyPr>
          <a:lstStyle>
            <a:lvl1pPr>
              <a:lnSpc>
                <a:spcPct val="100000"/>
              </a:lnSpc>
              <a:spcBef>
                <a:spcPts val="0"/>
              </a:spcBef>
              <a:defRPr sz="2500">
                <a:uFillTx/>
                <a:latin typeface="Europa-Regular"/>
                <a:ea typeface="Europa-Regular"/>
                <a:cs typeface="Europa-Regular"/>
                <a:sym typeface="Europa-Regular"/>
              </a:defRPr>
            </a:lvl1pPr>
          </a:lstStyle>
          <a:p>
            <a:r>
              <a:t>Frequently, your initial font choice is taken out of your awesome hands</a:t>
            </a:r>
          </a:p>
        </p:txBody>
      </p:sp>
      <p:sp>
        <p:nvSpPr>
          <p:cNvPr id="275" name="Shape 275"/>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888227240"/>
      </p:ext>
    </p:extLst>
  </p:cSld>
  <p:clrMapOvr>
    <a:masterClrMapping/>
  </p:clrMapOvr>
  <p:transition spd="med"/>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x">
  <p:cSld name="Bullets copy">
    <p:spTree>
      <p:nvGrpSpPr>
        <p:cNvPr id="1" name=""/>
        <p:cNvGrpSpPr/>
        <p:nvPr/>
      </p:nvGrpSpPr>
      <p:grpSpPr>
        <a:xfrm>
          <a:off x="0" y="0"/>
          <a:ext cx="0" cy="0"/>
          <a:chOff x="0" y="0"/>
          <a:chExt cx="0" cy="0"/>
        </a:xfrm>
      </p:grpSpPr>
      <p:pic>
        <p:nvPicPr>
          <p:cNvPr id="282" name="Death_to_stock_photography_wild_5-small-filtered.jpeg"/>
          <p:cNvPicPr>
            <a:picLocks noChangeAspect="1"/>
          </p:cNvPicPr>
          <p:nvPr/>
        </p:nvPicPr>
        <p:blipFill>
          <a:blip r:embed="rId2"/>
          <a:srcRect l="21745" b="33240"/>
          <a:stretch>
            <a:fillRect/>
          </a:stretch>
        </p:blipFill>
        <p:spPr>
          <a:xfrm>
            <a:off x="-21672" y="-4354638"/>
            <a:ext cx="12275214" cy="6982211"/>
          </a:xfrm>
          <a:prstGeom prst="rect">
            <a:avLst/>
          </a:prstGeom>
          <a:ln w="3175">
            <a:miter lim="400000"/>
          </a:ln>
        </p:spPr>
      </p:pic>
      <p:sp>
        <p:nvSpPr>
          <p:cNvPr id="283" name="Shape 283"/>
          <p:cNvSpPr/>
          <p:nvPr/>
        </p:nvSpPr>
        <p:spPr>
          <a:xfrm rot="16200000">
            <a:off x="4298550" y="-5302997"/>
            <a:ext cx="3594901" cy="12266261"/>
          </a:xfrm>
          <a:prstGeom prst="rect">
            <a:avLst/>
          </a:prstGeom>
          <a:solidFill>
            <a:srgbClr val="182A36">
              <a:alpha val="79556"/>
            </a:srgbClr>
          </a:solidFill>
          <a:ln w="3175">
            <a:miter lim="400000"/>
          </a:ln>
        </p:spPr>
        <p:txBody>
          <a:bodyPr lIns="26789" tIns="26789" rIns="26789" bIns="26789" anchor="ctr"/>
          <a:lstStyle/>
          <a:p>
            <a:pPr>
              <a:defRPr sz="4600">
                <a:solidFill>
                  <a:srgbClr val="FFFFFF"/>
                </a:solidFill>
              </a:defRPr>
            </a:pPr>
            <a:endParaRPr sz="2300"/>
          </a:p>
        </p:txBody>
      </p:sp>
      <p:sp>
        <p:nvSpPr>
          <p:cNvPr id="284" name="Shape 284"/>
          <p:cNvSpPr>
            <a:spLocks noGrp="1"/>
          </p:cNvSpPr>
          <p:nvPr>
            <p:ph type="body" sz="quarter" idx="13"/>
          </p:nvPr>
        </p:nvSpPr>
        <p:spPr>
          <a:xfrm>
            <a:off x="2233184" y="1269416"/>
            <a:ext cx="7810791" cy="861772"/>
          </a:xfrm>
          <a:prstGeom prst="rect">
            <a:avLst/>
          </a:prstGeom>
        </p:spPr>
        <p:txBody>
          <a:bodyPr wrap="none" lIns="45719" tIns="45719" rIns="45719" bIns="45719">
            <a:spAutoFit/>
          </a:bodyPr>
          <a:lstStyle>
            <a:lvl1pPr>
              <a:lnSpc>
                <a:spcPct val="100000"/>
              </a:lnSpc>
              <a:spcBef>
                <a:spcPts val="0"/>
              </a:spcBef>
              <a:defRPr sz="5000">
                <a:solidFill>
                  <a:srgbClr val="FFFFFF"/>
                </a:solidFill>
                <a:uFillTx/>
                <a:latin typeface="Europa-Bold"/>
                <a:ea typeface="Europa-Bold"/>
                <a:cs typeface="Europa-Bold"/>
                <a:sym typeface="Europa-Bold"/>
              </a:defRPr>
            </a:lvl1pPr>
          </a:lstStyle>
          <a:p>
            <a:r>
              <a:t>BULLET LIST TITLE GOES HERE</a:t>
            </a:r>
          </a:p>
        </p:txBody>
      </p:sp>
      <p:sp>
        <p:nvSpPr>
          <p:cNvPr id="285" name="Shape 285"/>
          <p:cNvSpPr>
            <a:spLocks noGrp="1"/>
          </p:cNvSpPr>
          <p:nvPr>
            <p:ph type="body" sz="quarter" idx="14"/>
          </p:nvPr>
        </p:nvSpPr>
        <p:spPr>
          <a:xfrm>
            <a:off x="2266636" y="1306987"/>
            <a:ext cx="596462" cy="1"/>
          </a:xfrm>
          <a:prstGeom prst="line">
            <a:avLst/>
          </a:prstGeom>
          <a:ln w="88900">
            <a:solidFill>
              <a:srgbClr val="F6513F"/>
            </a:solidFill>
          </a:ln>
        </p:spPr>
        <p:txBody>
          <a:bodyPr lIns="0" tIns="0" rIns="0" bIns="0">
            <a:noAutofit/>
          </a:bodyPr>
          <a:lstStyle>
            <a:lvl1pPr defTabSz="228600">
              <a:lnSpc>
                <a:spcPct val="100000"/>
              </a:lnSpc>
              <a:spcBef>
                <a:spcPts val="0"/>
              </a:spcBef>
              <a:defRPr sz="1200">
                <a:solidFill>
                  <a:srgbClr val="000000"/>
                </a:solidFill>
                <a:uFillTx/>
                <a:latin typeface="Helvetica"/>
                <a:sym typeface="Helvetica"/>
              </a:defRPr>
            </a:lvl1pPr>
          </a:lstStyle>
          <a:p>
            <a:pPr defTabSz="457200">
              <a:lnSpc>
                <a:spcPct val="100000"/>
              </a:lnSpc>
              <a:spcBef>
                <a:spcPts val="0"/>
              </a:spcBef>
              <a:defRPr sz="1200">
                <a:solidFill>
                  <a:srgbClr val="000000"/>
                </a:solidFill>
                <a:uFillTx/>
                <a:latin typeface="Helvetica"/>
                <a:ea typeface="Helvetica"/>
                <a:cs typeface="Helvetica"/>
                <a:sym typeface="Helvetica"/>
              </a:defRPr>
            </a:pPr>
            <a:endParaRPr/>
          </a:p>
        </p:txBody>
      </p:sp>
      <p:sp>
        <p:nvSpPr>
          <p:cNvPr id="286" name="Shape 286"/>
          <p:cNvSpPr>
            <a:spLocks noGrp="1"/>
          </p:cNvSpPr>
          <p:nvPr>
            <p:ph type="body" sz="quarter" idx="15"/>
          </p:nvPr>
        </p:nvSpPr>
        <p:spPr>
          <a:xfrm>
            <a:off x="8981749" y="6205031"/>
            <a:ext cx="2486054" cy="284691"/>
          </a:xfrm>
          <a:prstGeom prst="rect">
            <a:avLst/>
          </a:prstGeom>
        </p:spPr>
        <p:txBody>
          <a:bodyPr lIns="45719" tIns="45719" rIns="45719" bIns="45719" anchor="ctr">
            <a:spAutoFit/>
          </a:bodyPr>
          <a:lstStyle>
            <a:lvl1pPr algn="r">
              <a:lnSpc>
                <a:spcPct val="100000"/>
              </a:lnSpc>
              <a:spcBef>
                <a:spcPts val="0"/>
              </a:spcBef>
              <a:defRPr sz="1250">
                <a:solidFill>
                  <a:srgbClr val="DCDCDC"/>
                </a:solidFill>
                <a:uFillTx/>
                <a:latin typeface="Europa-Regular"/>
                <a:ea typeface="Europa-Regular"/>
                <a:cs typeface="Europa-Regular"/>
                <a:sym typeface="Europa-Regular"/>
              </a:defRPr>
            </a:lvl1pPr>
          </a:lstStyle>
          <a:p>
            <a:r>
              <a:t>Fuller Youth Institute Presentation</a:t>
            </a:r>
          </a:p>
        </p:txBody>
      </p:sp>
      <p:sp>
        <p:nvSpPr>
          <p:cNvPr id="287" name="Shape 287"/>
          <p:cNvSpPr>
            <a:spLocks noGrp="1"/>
          </p:cNvSpPr>
          <p:nvPr>
            <p:ph type="body" sz="half" idx="16"/>
          </p:nvPr>
        </p:nvSpPr>
        <p:spPr>
          <a:xfrm>
            <a:off x="2196313" y="3261533"/>
            <a:ext cx="8480078" cy="8901476"/>
          </a:xfrm>
          <a:prstGeom prst="rect">
            <a:avLst/>
          </a:prstGeom>
        </p:spPr>
        <p:txBody>
          <a:bodyPr lIns="108744" tIns="108744" rIns="108744" bIns="108744">
            <a:spAutoFit/>
          </a:bodyPr>
          <a:lstStyle>
            <a:lvl1pPr marL="285750" indent="-254000" algn="just" defTabSz="543818">
              <a:lnSpc>
                <a:spcPct val="100000"/>
              </a:lnSpc>
              <a:spcBef>
                <a:spcPts val="1450"/>
              </a:spcBef>
              <a:buSzPct val="40000"/>
              <a:buBlip>
                <a:blip r:embed="rId3"/>
              </a:buBlip>
              <a:defRPr sz="4500">
                <a:solidFill>
                  <a:srgbClr val="5A5F5E"/>
                </a:solidFill>
                <a:uFillTx/>
                <a:latin typeface="Open Sans"/>
                <a:ea typeface="Open Sans"/>
                <a:cs typeface="Open Sans"/>
                <a:sym typeface="Open Sans"/>
              </a:defRPr>
            </a:lvl1pPr>
          </a:lstStyle>
          <a:p>
            <a:pPr marL="571499" indent="-507999" algn="just" defTabSz="1087636">
              <a:lnSpc>
                <a:spcPct val="100000"/>
              </a:lnSpc>
              <a:spcBef>
                <a:spcPts val="2900"/>
              </a:spcBef>
              <a:buSzPct val="40000"/>
              <a:buBlip>
                <a:blip r:embed="rId3"/>
              </a:buBlip>
              <a:defRPr sz="4500">
                <a:solidFill>
                  <a:srgbClr val="5A5F5E"/>
                </a:solidFill>
                <a:uFillTx/>
                <a:latin typeface="Open Sans"/>
                <a:ea typeface="Open Sans"/>
                <a:cs typeface="Open Sans"/>
                <a:sym typeface="Open Sans"/>
              </a:defRPr>
            </a:pPr>
            <a:r>
              <a:t>Frequently, your initial font choice is taken out of your awesome hands also we are companies often specify a typeface, or even a set of fonts,  </a:t>
            </a:r>
          </a:p>
          <a:p>
            <a:pPr marL="571499" indent="-507999" algn="just" defTabSz="1087636">
              <a:lnSpc>
                <a:spcPct val="100000"/>
              </a:lnSpc>
              <a:spcBef>
                <a:spcPts val="2900"/>
              </a:spcBef>
              <a:buSzPct val="40000"/>
              <a:buBlip>
                <a:blip r:embed="rId3"/>
              </a:buBlip>
              <a:defRPr sz="4500">
                <a:solidFill>
                  <a:srgbClr val="5A5F5E"/>
                </a:solidFill>
                <a:uFillTx/>
                <a:latin typeface="Open Sans"/>
                <a:ea typeface="Open Sans"/>
                <a:cs typeface="Open Sans"/>
                <a:sym typeface="Open Sans"/>
              </a:defRPr>
            </a:pPr>
            <a:r>
              <a:t>When selecting a typeface for body text, your primary concern should be readability. Don’t concern yourself with personality at this stage.</a:t>
            </a:r>
          </a:p>
        </p:txBody>
      </p:sp>
      <p:sp>
        <p:nvSpPr>
          <p:cNvPr id="288" name="Shape 288"/>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204693066"/>
      </p:ext>
    </p:extLst>
  </p:cSld>
  <p:clrMapOvr>
    <a:masterClrMapping/>
  </p:clrMapOvr>
  <p:transition spd="med"/>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type="tx">
  <p:cSld name="Our Team">
    <p:spTree>
      <p:nvGrpSpPr>
        <p:cNvPr id="1" name=""/>
        <p:cNvGrpSpPr/>
        <p:nvPr/>
      </p:nvGrpSpPr>
      <p:grpSpPr>
        <a:xfrm>
          <a:off x="0" y="0"/>
          <a:ext cx="0" cy="0"/>
          <a:chOff x="0" y="0"/>
          <a:chExt cx="0" cy="0"/>
        </a:xfrm>
      </p:grpSpPr>
      <p:sp>
        <p:nvSpPr>
          <p:cNvPr id="310" name="Shape 310"/>
          <p:cNvSpPr>
            <a:spLocks noGrp="1"/>
          </p:cNvSpPr>
          <p:nvPr>
            <p:ph type="body" sz="quarter" idx="13"/>
          </p:nvPr>
        </p:nvSpPr>
        <p:spPr>
          <a:xfrm>
            <a:off x="2317691" y="5723354"/>
            <a:ext cx="775788" cy="261608"/>
          </a:xfrm>
          <a:prstGeom prst="rect">
            <a:avLst/>
          </a:prstGeom>
        </p:spPr>
        <p:txBody>
          <a:bodyPr wrap="none" lIns="45719" tIns="45719" rIns="45719" bIns="45719" anchor="ctr">
            <a:spAutoFit/>
          </a:bodyPr>
          <a:lstStyle>
            <a:lvl1pPr>
              <a:lnSpc>
                <a:spcPct val="100000"/>
              </a:lnSpc>
              <a:spcBef>
                <a:spcPts val="0"/>
              </a:spcBef>
              <a:defRPr sz="1100" spc="99">
                <a:solidFill>
                  <a:srgbClr val="F6513F"/>
                </a:solidFill>
                <a:uFillTx/>
                <a:latin typeface="Europa-Regular"/>
                <a:ea typeface="Europa-Regular"/>
                <a:cs typeface="Europa-Regular"/>
                <a:sym typeface="Europa-Regular"/>
              </a:defRPr>
            </a:lvl1pPr>
          </a:lstStyle>
          <a:p>
            <a:r>
              <a:t>DESIGNER</a:t>
            </a:r>
          </a:p>
        </p:txBody>
      </p:sp>
      <p:sp>
        <p:nvSpPr>
          <p:cNvPr id="311" name="Shape 311"/>
          <p:cNvSpPr>
            <a:spLocks noGrp="1"/>
          </p:cNvSpPr>
          <p:nvPr>
            <p:ph type="body" sz="quarter" idx="14"/>
          </p:nvPr>
        </p:nvSpPr>
        <p:spPr>
          <a:xfrm>
            <a:off x="2591703" y="5621249"/>
            <a:ext cx="240685" cy="1"/>
          </a:xfrm>
          <a:prstGeom prst="line">
            <a:avLst/>
          </a:prstGeom>
          <a:ln w="38100">
            <a:solidFill>
              <a:srgbClr val="7F7F7F"/>
            </a:solidFill>
          </a:ln>
        </p:spPr>
        <p:txBody>
          <a:bodyPr lIns="0" tIns="0" rIns="0" bIns="0">
            <a:noAutofit/>
          </a:bodyPr>
          <a:lstStyle>
            <a:lvl1pPr defTabSz="228600">
              <a:lnSpc>
                <a:spcPct val="100000"/>
              </a:lnSpc>
              <a:spcBef>
                <a:spcPts val="0"/>
              </a:spcBef>
              <a:defRPr sz="1200">
                <a:solidFill>
                  <a:srgbClr val="000000"/>
                </a:solidFill>
                <a:uFillTx/>
                <a:latin typeface="Helvetica"/>
                <a:sym typeface="Helvetica"/>
              </a:defRPr>
            </a:lvl1pPr>
          </a:lstStyle>
          <a:p>
            <a:pPr defTabSz="457200">
              <a:lnSpc>
                <a:spcPct val="100000"/>
              </a:lnSpc>
              <a:spcBef>
                <a:spcPts val="0"/>
              </a:spcBef>
              <a:defRPr sz="1200">
                <a:solidFill>
                  <a:srgbClr val="000000"/>
                </a:solidFill>
                <a:uFillTx/>
                <a:latin typeface="Helvetica"/>
                <a:ea typeface="Helvetica"/>
                <a:cs typeface="Helvetica"/>
                <a:sym typeface="Helvetica"/>
              </a:defRPr>
            </a:pPr>
            <a:endParaRPr/>
          </a:p>
        </p:txBody>
      </p:sp>
      <p:sp>
        <p:nvSpPr>
          <p:cNvPr id="312" name="Shape 312"/>
          <p:cNvSpPr>
            <a:spLocks noGrp="1"/>
          </p:cNvSpPr>
          <p:nvPr>
            <p:ph type="body" sz="quarter" idx="15"/>
          </p:nvPr>
        </p:nvSpPr>
        <p:spPr>
          <a:xfrm>
            <a:off x="2025160" y="5200960"/>
            <a:ext cx="1373771" cy="361635"/>
          </a:xfrm>
          <a:prstGeom prst="rect">
            <a:avLst/>
          </a:prstGeom>
        </p:spPr>
        <p:txBody>
          <a:bodyPr wrap="none" lIns="45719" tIns="45719" rIns="45719" bIns="45719" anchor="ctr">
            <a:spAutoFit/>
          </a:bodyPr>
          <a:lstStyle>
            <a:lvl1pPr algn="ctr">
              <a:lnSpc>
                <a:spcPct val="100000"/>
              </a:lnSpc>
              <a:spcBef>
                <a:spcPts val="0"/>
              </a:spcBef>
              <a:defRPr sz="1750" spc="88">
                <a:solidFill>
                  <a:srgbClr val="000000"/>
                </a:solidFill>
                <a:uFillTx/>
                <a:latin typeface="Europa-Bold"/>
                <a:ea typeface="Europa-Bold"/>
                <a:cs typeface="Europa-Bold"/>
                <a:sym typeface="Europa-Bold"/>
              </a:defRPr>
            </a:lvl1pPr>
          </a:lstStyle>
          <a:p>
            <a:r>
              <a:t>MARK VINCE</a:t>
            </a:r>
          </a:p>
        </p:txBody>
      </p:sp>
      <p:sp>
        <p:nvSpPr>
          <p:cNvPr id="313" name="Shape 313"/>
          <p:cNvSpPr>
            <a:spLocks noGrp="1"/>
          </p:cNvSpPr>
          <p:nvPr>
            <p:ph type="body" sz="quarter" idx="16"/>
          </p:nvPr>
        </p:nvSpPr>
        <p:spPr>
          <a:xfrm>
            <a:off x="4506278" y="414380"/>
            <a:ext cx="2964912" cy="861772"/>
          </a:xfrm>
          <a:prstGeom prst="rect">
            <a:avLst/>
          </a:prstGeom>
        </p:spPr>
        <p:txBody>
          <a:bodyPr wrap="none" lIns="45719" tIns="45719" rIns="45719" bIns="45719">
            <a:spAutoFit/>
          </a:bodyPr>
          <a:lstStyle>
            <a:lvl1pPr>
              <a:lnSpc>
                <a:spcPct val="100000"/>
              </a:lnSpc>
              <a:spcBef>
                <a:spcPts val="0"/>
              </a:spcBef>
              <a:defRPr sz="5000">
                <a:solidFill>
                  <a:srgbClr val="000000"/>
                </a:solidFill>
                <a:uFillTx/>
                <a:latin typeface="Europa-Bold"/>
                <a:ea typeface="Europa-Bold"/>
                <a:cs typeface="Europa-Bold"/>
                <a:sym typeface="Europa-Bold"/>
              </a:defRPr>
            </a:lvl1pPr>
          </a:lstStyle>
          <a:p>
            <a:r>
              <a:t>OUR TEAM</a:t>
            </a:r>
          </a:p>
        </p:txBody>
      </p:sp>
      <p:sp>
        <p:nvSpPr>
          <p:cNvPr id="314" name="Shape 314"/>
          <p:cNvSpPr>
            <a:spLocks noGrp="1"/>
          </p:cNvSpPr>
          <p:nvPr>
            <p:ph type="body" sz="quarter" idx="17"/>
          </p:nvPr>
        </p:nvSpPr>
        <p:spPr>
          <a:xfrm>
            <a:off x="3064192" y="1339421"/>
            <a:ext cx="5903217" cy="477052"/>
          </a:xfrm>
          <a:prstGeom prst="rect">
            <a:avLst/>
          </a:prstGeom>
        </p:spPr>
        <p:txBody>
          <a:bodyPr wrap="none" lIns="45719" tIns="45719" rIns="45719" bIns="45719" anchor="ctr">
            <a:spAutoFit/>
          </a:bodyPr>
          <a:lstStyle>
            <a:lvl1pPr>
              <a:lnSpc>
                <a:spcPct val="100000"/>
              </a:lnSpc>
              <a:spcBef>
                <a:spcPts val="0"/>
              </a:spcBef>
              <a:defRPr sz="2500">
                <a:uFillTx/>
                <a:latin typeface="Europa-Regular"/>
                <a:ea typeface="Europa-Regular"/>
                <a:cs typeface="Europa-Regular"/>
                <a:sym typeface="Europa-Regular"/>
              </a:defRPr>
            </a:lvl1pPr>
          </a:lstStyle>
          <a:p>
            <a:r>
              <a:t>Modern and Minimal Presentation Template</a:t>
            </a:r>
          </a:p>
        </p:txBody>
      </p:sp>
      <p:sp>
        <p:nvSpPr>
          <p:cNvPr id="315" name="Shape 315"/>
          <p:cNvSpPr>
            <a:spLocks noGrp="1"/>
          </p:cNvSpPr>
          <p:nvPr>
            <p:ph type="body" sz="quarter" idx="18"/>
          </p:nvPr>
        </p:nvSpPr>
        <p:spPr>
          <a:xfrm>
            <a:off x="5797769" y="502846"/>
            <a:ext cx="596462" cy="1"/>
          </a:xfrm>
          <a:prstGeom prst="line">
            <a:avLst/>
          </a:prstGeom>
          <a:ln w="88900">
            <a:solidFill>
              <a:srgbClr val="F6513F"/>
            </a:solidFill>
          </a:ln>
        </p:spPr>
        <p:txBody>
          <a:bodyPr lIns="0" tIns="0" rIns="0" bIns="0">
            <a:noAutofit/>
          </a:bodyPr>
          <a:lstStyle>
            <a:lvl1pPr defTabSz="228600">
              <a:lnSpc>
                <a:spcPct val="100000"/>
              </a:lnSpc>
              <a:spcBef>
                <a:spcPts val="0"/>
              </a:spcBef>
              <a:defRPr sz="1200">
                <a:solidFill>
                  <a:srgbClr val="000000"/>
                </a:solidFill>
                <a:uFillTx/>
                <a:latin typeface="Helvetica"/>
                <a:sym typeface="Helvetica"/>
              </a:defRPr>
            </a:lvl1pPr>
          </a:lstStyle>
          <a:p>
            <a:pPr defTabSz="457200">
              <a:lnSpc>
                <a:spcPct val="100000"/>
              </a:lnSpc>
              <a:spcBef>
                <a:spcPts val="0"/>
              </a:spcBef>
              <a:defRPr sz="1200">
                <a:solidFill>
                  <a:srgbClr val="000000"/>
                </a:solidFill>
                <a:uFillTx/>
                <a:latin typeface="Helvetica"/>
                <a:ea typeface="Helvetica"/>
                <a:cs typeface="Helvetica"/>
                <a:sym typeface="Helvetica"/>
              </a:defRPr>
            </a:pPr>
            <a:endParaRPr/>
          </a:p>
        </p:txBody>
      </p:sp>
      <p:sp>
        <p:nvSpPr>
          <p:cNvPr id="316" name="Shape 316"/>
          <p:cNvSpPr>
            <a:spLocks noGrp="1"/>
          </p:cNvSpPr>
          <p:nvPr>
            <p:ph type="pic" sz="quarter" idx="19"/>
          </p:nvPr>
        </p:nvSpPr>
        <p:spPr>
          <a:xfrm>
            <a:off x="1386880" y="2233086"/>
            <a:ext cx="2650311" cy="2650311"/>
          </a:xfrm>
          <a:prstGeom prst="rect">
            <a:avLst/>
          </a:prstGeom>
        </p:spPr>
        <p:txBody>
          <a:bodyPr lIns="91439" tIns="45719" rIns="91439" bIns="45719">
            <a:noAutofit/>
          </a:bodyPr>
          <a:lstStyle/>
          <a:p>
            <a:endParaRPr/>
          </a:p>
        </p:txBody>
      </p:sp>
      <p:sp>
        <p:nvSpPr>
          <p:cNvPr id="317" name="Shape 317"/>
          <p:cNvSpPr>
            <a:spLocks noGrp="1"/>
          </p:cNvSpPr>
          <p:nvPr>
            <p:ph type="pic" sz="quarter" idx="20"/>
          </p:nvPr>
        </p:nvSpPr>
        <p:spPr>
          <a:xfrm>
            <a:off x="4786869" y="2159465"/>
            <a:ext cx="2650311" cy="2650311"/>
          </a:xfrm>
          <a:prstGeom prst="rect">
            <a:avLst/>
          </a:prstGeom>
        </p:spPr>
        <p:txBody>
          <a:bodyPr lIns="91439" tIns="45719" rIns="91439" bIns="45719">
            <a:noAutofit/>
          </a:bodyPr>
          <a:lstStyle/>
          <a:p>
            <a:endParaRPr/>
          </a:p>
        </p:txBody>
      </p:sp>
      <p:sp>
        <p:nvSpPr>
          <p:cNvPr id="318" name="Shape 318"/>
          <p:cNvSpPr>
            <a:spLocks noGrp="1"/>
          </p:cNvSpPr>
          <p:nvPr>
            <p:ph type="pic" sz="quarter" idx="21"/>
          </p:nvPr>
        </p:nvSpPr>
        <p:spPr>
          <a:xfrm>
            <a:off x="8186858" y="2125851"/>
            <a:ext cx="2650311" cy="2650311"/>
          </a:xfrm>
          <a:prstGeom prst="rect">
            <a:avLst/>
          </a:prstGeom>
        </p:spPr>
        <p:txBody>
          <a:bodyPr lIns="91439" tIns="45719" rIns="91439" bIns="45719">
            <a:noAutofit/>
          </a:bodyPr>
          <a:lstStyle/>
          <a:p>
            <a:endParaRPr/>
          </a:p>
        </p:txBody>
      </p:sp>
      <p:sp>
        <p:nvSpPr>
          <p:cNvPr id="319" name="Shape 319"/>
          <p:cNvSpPr>
            <a:spLocks noGrp="1"/>
          </p:cNvSpPr>
          <p:nvPr>
            <p:ph type="body" sz="quarter" idx="22"/>
          </p:nvPr>
        </p:nvSpPr>
        <p:spPr>
          <a:xfrm>
            <a:off x="5717681" y="5723354"/>
            <a:ext cx="775788" cy="261608"/>
          </a:xfrm>
          <a:prstGeom prst="rect">
            <a:avLst/>
          </a:prstGeom>
        </p:spPr>
        <p:txBody>
          <a:bodyPr wrap="none" lIns="45719" tIns="45719" rIns="45719" bIns="45719" anchor="ctr">
            <a:spAutoFit/>
          </a:bodyPr>
          <a:lstStyle>
            <a:lvl1pPr>
              <a:lnSpc>
                <a:spcPct val="100000"/>
              </a:lnSpc>
              <a:spcBef>
                <a:spcPts val="0"/>
              </a:spcBef>
              <a:defRPr sz="1100" spc="99">
                <a:solidFill>
                  <a:srgbClr val="F6513F"/>
                </a:solidFill>
                <a:uFillTx/>
                <a:latin typeface="Europa-Regular"/>
                <a:ea typeface="Europa-Regular"/>
                <a:cs typeface="Europa-Regular"/>
                <a:sym typeface="Europa-Regular"/>
              </a:defRPr>
            </a:lvl1pPr>
          </a:lstStyle>
          <a:p>
            <a:r>
              <a:t>DESIGNER</a:t>
            </a:r>
          </a:p>
        </p:txBody>
      </p:sp>
      <p:sp>
        <p:nvSpPr>
          <p:cNvPr id="320" name="Shape 320"/>
          <p:cNvSpPr>
            <a:spLocks noGrp="1"/>
          </p:cNvSpPr>
          <p:nvPr>
            <p:ph type="body" sz="quarter" idx="23"/>
          </p:nvPr>
        </p:nvSpPr>
        <p:spPr>
          <a:xfrm>
            <a:off x="5991692" y="5621249"/>
            <a:ext cx="240685" cy="1"/>
          </a:xfrm>
          <a:prstGeom prst="line">
            <a:avLst/>
          </a:prstGeom>
          <a:ln w="38100">
            <a:solidFill>
              <a:srgbClr val="7F7F7F"/>
            </a:solidFill>
          </a:ln>
        </p:spPr>
        <p:txBody>
          <a:bodyPr lIns="0" tIns="0" rIns="0" bIns="0">
            <a:noAutofit/>
          </a:bodyPr>
          <a:lstStyle>
            <a:lvl1pPr defTabSz="228600">
              <a:lnSpc>
                <a:spcPct val="100000"/>
              </a:lnSpc>
              <a:spcBef>
                <a:spcPts val="0"/>
              </a:spcBef>
              <a:defRPr sz="1200">
                <a:solidFill>
                  <a:srgbClr val="000000"/>
                </a:solidFill>
                <a:uFillTx/>
                <a:latin typeface="Helvetica"/>
                <a:sym typeface="Helvetica"/>
              </a:defRPr>
            </a:lvl1pPr>
          </a:lstStyle>
          <a:p>
            <a:pPr defTabSz="457200">
              <a:lnSpc>
                <a:spcPct val="100000"/>
              </a:lnSpc>
              <a:spcBef>
                <a:spcPts val="0"/>
              </a:spcBef>
              <a:defRPr sz="1200">
                <a:solidFill>
                  <a:srgbClr val="000000"/>
                </a:solidFill>
                <a:uFillTx/>
                <a:latin typeface="Helvetica"/>
                <a:ea typeface="Helvetica"/>
                <a:cs typeface="Helvetica"/>
                <a:sym typeface="Helvetica"/>
              </a:defRPr>
            </a:pPr>
            <a:endParaRPr/>
          </a:p>
        </p:txBody>
      </p:sp>
      <p:sp>
        <p:nvSpPr>
          <p:cNvPr id="321" name="Shape 321"/>
          <p:cNvSpPr>
            <a:spLocks noGrp="1"/>
          </p:cNvSpPr>
          <p:nvPr>
            <p:ph type="body" sz="quarter" idx="24"/>
          </p:nvPr>
        </p:nvSpPr>
        <p:spPr>
          <a:xfrm>
            <a:off x="5227082" y="5200960"/>
            <a:ext cx="1769905" cy="361635"/>
          </a:xfrm>
          <a:prstGeom prst="rect">
            <a:avLst/>
          </a:prstGeom>
        </p:spPr>
        <p:txBody>
          <a:bodyPr wrap="none" lIns="45719" tIns="45719" rIns="45719" bIns="45719" anchor="ctr">
            <a:spAutoFit/>
          </a:bodyPr>
          <a:lstStyle>
            <a:lvl1pPr algn="ctr">
              <a:lnSpc>
                <a:spcPct val="100000"/>
              </a:lnSpc>
              <a:spcBef>
                <a:spcPts val="0"/>
              </a:spcBef>
              <a:defRPr sz="1750" spc="88">
                <a:solidFill>
                  <a:srgbClr val="000000"/>
                </a:solidFill>
                <a:uFillTx/>
                <a:latin typeface="Europa-Bold"/>
                <a:ea typeface="Europa-Bold"/>
                <a:cs typeface="Europa-Bold"/>
                <a:sym typeface="Europa-Bold"/>
              </a:defRPr>
            </a:lvl1pPr>
          </a:lstStyle>
          <a:p>
            <a:r>
              <a:t>CARTER WRIGHT</a:t>
            </a:r>
          </a:p>
        </p:txBody>
      </p:sp>
      <p:sp>
        <p:nvSpPr>
          <p:cNvPr id="322" name="Shape 322"/>
          <p:cNvSpPr>
            <a:spLocks noGrp="1"/>
          </p:cNvSpPr>
          <p:nvPr>
            <p:ph type="body" sz="quarter" idx="25"/>
          </p:nvPr>
        </p:nvSpPr>
        <p:spPr>
          <a:xfrm>
            <a:off x="9117670" y="5723354"/>
            <a:ext cx="775788" cy="261608"/>
          </a:xfrm>
          <a:prstGeom prst="rect">
            <a:avLst/>
          </a:prstGeom>
        </p:spPr>
        <p:txBody>
          <a:bodyPr wrap="none" lIns="45719" tIns="45719" rIns="45719" bIns="45719" anchor="ctr">
            <a:spAutoFit/>
          </a:bodyPr>
          <a:lstStyle>
            <a:lvl1pPr>
              <a:lnSpc>
                <a:spcPct val="100000"/>
              </a:lnSpc>
              <a:spcBef>
                <a:spcPts val="0"/>
              </a:spcBef>
              <a:defRPr sz="1100" spc="99">
                <a:solidFill>
                  <a:srgbClr val="F6513F"/>
                </a:solidFill>
                <a:uFillTx/>
                <a:latin typeface="Europa-Regular"/>
                <a:ea typeface="Europa-Regular"/>
                <a:cs typeface="Europa-Regular"/>
                <a:sym typeface="Europa-Regular"/>
              </a:defRPr>
            </a:lvl1pPr>
          </a:lstStyle>
          <a:p>
            <a:r>
              <a:t>DESIGNER</a:t>
            </a:r>
          </a:p>
        </p:txBody>
      </p:sp>
      <p:sp>
        <p:nvSpPr>
          <p:cNvPr id="323" name="Shape 323"/>
          <p:cNvSpPr>
            <a:spLocks noGrp="1"/>
          </p:cNvSpPr>
          <p:nvPr>
            <p:ph type="body" sz="quarter" idx="26"/>
          </p:nvPr>
        </p:nvSpPr>
        <p:spPr>
          <a:xfrm>
            <a:off x="9391682" y="5621249"/>
            <a:ext cx="240685" cy="1"/>
          </a:xfrm>
          <a:prstGeom prst="line">
            <a:avLst/>
          </a:prstGeom>
          <a:ln w="38100">
            <a:solidFill>
              <a:srgbClr val="7F7F7F"/>
            </a:solidFill>
          </a:ln>
        </p:spPr>
        <p:txBody>
          <a:bodyPr lIns="0" tIns="0" rIns="0" bIns="0">
            <a:noAutofit/>
          </a:bodyPr>
          <a:lstStyle>
            <a:lvl1pPr defTabSz="228600">
              <a:lnSpc>
                <a:spcPct val="100000"/>
              </a:lnSpc>
              <a:spcBef>
                <a:spcPts val="0"/>
              </a:spcBef>
              <a:defRPr sz="1200">
                <a:solidFill>
                  <a:srgbClr val="000000"/>
                </a:solidFill>
                <a:uFillTx/>
                <a:latin typeface="Helvetica"/>
                <a:sym typeface="Helvetica"/>
              </a:defRPr>
            </a:lvl1pPr>
          </a:lstStyle>
          <a:p>
            <a:pPr defTabSz="457200">
              <a:lnSpc>
                <a:spcPct val="100000"/>
              </a:lnSpc>
              <a:spcBef>
                <a:spcPts val="0"/>
              </a:spcBef>
              <a:defRPr sz="1200">
                <a:solidFill>
                  <a:srgbClr val="000000"/>
                </a:solidFill>
                <a:uFillTx/>
                <a:latin typeface="Helvetica"/>
                <a:ea typeface="Helvetica"/>
                <a:cs typeface="Helvetica"/>
                <a:sym typeface="Helvetica"/>
              </a:defRPr>
            </a:pPr>
            <a:endParaRPr/>
          </a:p>
        </p:txBody>
      </p:sp>
      <p:sp>
        <p:nvSpPr>
          <p:cNvPr id="324" name="Shape 324"/>
          <p:cNvSpPr>
            <a:spLocks noGrp="1"/>
          </p:cNvSpPr>
          <p:nvPr>
            <p:ph type="body" sz="quarter" idx="27"/>
          </p:nvPr>
        </p:nvSpPr>
        <p:spPr>
          <a:xfrm>
            <a:off x="8789071" y="5200960"/>
            <a:ext cx="1445907" cy="361635"/>
          </a:xfrm>
          <a:prstGeom prst="rect">
            <a:avLst/>
          </a:prstGeom>
        </p:spPr>
        <p:txBody>
          <a:bodyPr wrap="none" lIns="45719" tIns="45719" rIns="45719" bIns="45719" anchor="ctr">
            <a:spAutoFit/>
          </a:bodyPr>
          <a:lstStyle>
            <a:lvl1pPr algn="ctr">
              <a:lnSpc>
                <a:spcPct val="100000"/>
              </a:lnSpc>
              <a:spcBef>
                <a:spcPts val="0"/>
              </a:spcBef>
              <a:defRPr sz="1750" spc="88">
                <a:solidFill>
                  <a:srgbClr val="000000"/>
                </a:solidFill>
                <a:uFillTx/>
                <a:latin typeface="Europa-Bold"/>
                <a:ea typeface="Europa-Bold"/>
                <a:cs typeface="Europa-Bold"/>
                <a:sym typeface="Europa-Bold"/>
              </a:defRPr>
            </a:lvl1pPr>
          </a:lstStyle>
          <a:p>
            <a:r>
              <a:t>ADAM SMITH</a:t>
            </a:r>
          </a:p>
        </p:txBody>
      </p:sp>
      <p:sp>
        <p:nvSpPr>
          <p:cNvPr id="325" name="Shape 325"/>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519588153"/>
      </p:ext>
    </p:extLst>
  </p:cSld>
  <p:clrMapOvr>
    <a:masterClrMapping/>
  </p:clrMapOvr>
  <p:transition spd="med"/>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tx">
  <p:cSld name="Our Team copy">
    <p:spTree>
      <p:nvGrpSpPr>
        <p:cNvPr id="1" name=""/>
        <p:cNvGrpSpPr/>
        <p:nvPr/>
      </p:nvGrpSpPr>
      <p:grpSpPr>
        <a:xfrm>
          <a:off x="0" y="0"/>
          <a:ext cx="0" cy="0"/>
          <a:chOff x="0" y="0"/>
          <a:chExt cx="0" cy="0"/>
        </a:xfrm>
      </p:grpSpPr>
      <p:sp>
        <p:nvSpPr>
          <p:cNvPr id="332" name="Shape 332"/>
          <p:cNvSpPr/>
          <p:nvPr/>
        </p:nvSpPr>
        <p:spPr>
          <a:xfrm>
            <a:off x="1360366" y="5075280"/>
            <a:ext cx="2650311" cy="38134"/>
          </a:xfrm>
          <a:prstGeom prst="rect">
            <a:avLst/>
          </a:prstGeom>
          <a:solidFill>
            <a:srgbClr val="F6513F"/>
          </a:solidFill>
          <a:ln w="3175">
            <a:miter lim="400000"/>
          </a:ln>
        </p:spPr>
        <p:txBody>
          <a:bodyPr lIns="22860" rIns="22860" anchor="ctr"/>
          <a:lstStyle/>
          <a:p>
            <a:pPr defTabSz="914217">
              <a:defRPr sz="3600">
                <a:solidFill>
                  <a:srgbClr val="FFFFFF"/>
                </a:solidFill>
                <a:latin typeface="Europa-Bold"/>
                <a:ea typeface="Europa-Bold"/>
                <a:cs typeface="Europa-Bold"/>
                <a:sym typeface="Europa-Bold"/>
              </a:defRPr>
            </a:pPr>
            <a:endParaRPr sz="1800"/>
          </a:p>
        </p:txBody>
      </p:sp>
      <p:sp>
        <p:nvSpPr>
          <p:cNvPr id="333" name="Shape 333"/>
          <p:cNvSpPr/>
          <p:nvPr/>
        </p:nvSpPr>
        <p:spPr>
          <a:xfrm>
            <a:off x="8186869" y="5058473"/>
            <a:ext cx="2650310" cy="38134"/>
          </a:xfrm>
          <a:prstGeom prst="rect">
            <a:avLst/>
          </a:prstGeom>
          <a:solidFill>
            <a:srgbClr val="F6513F"/>
          </a:solidFill>
          <a:ln w="3175">
            <a:miter lim="400000"/>
          </a:ln>
        </p:spPr>
        <p:txBody>
          <a:bodyPr lIns="22860" rIns="22860" anchor="ctr"/>
          <a:lstStyle/>
          <a:p>
            <a:pPr defTabSz="914217">
              <a:defRPr sz="3600">
                <a:solidFill>
                  <a:srgbClr val="FFFFFF"/>
                </a:solidFill>
                <a:latin typeface="Europa-Bold"/>
                <a:ea typeface="Europa-Bold"/>
                <a:cs typeface="Europa-Bold"/>
                <a:sym typeface="Europa-Bold"/>
              </a:defRPr>
            </a:pPr>
            <a:endParaRPr sz="1800"/>
          </a:p>
        </p:txBody>
      </p:sp>
      <p:sp>
        <p:nvSpPr>
          <p:cNvPr id="334" name="Shape 334"/>
          <p:cNvSpPr/>
          <p:nvPr/>
        </p:nvSpPr>
        <p:spPr>
          <a:xfrm>
            <a:off x="4789895" y="5075280"/>
            <a:ext cx="2650310" cy="38134"/>
          </a:xfrm>
          <a:prstGeom prst="rect">
            <a:avLst/>
          </a:prstGeom>
          <a:solidFill>
            <a:srgbClr val="F6513F"/>
          </a:solidFill>
          <a:ln w="3175">
            <a:miter lim="400000"/>
          </a:ln>
        </p:spPr>
        <p:txBody>
          <a:bodyPr lIns="22860" rIns="22860" anchor="ctr"/>
          <a:lstStyle/>
          <a:p>
            <a:pPr defTabSz="914217">
              <a:defRPr sz="3600">
                <a:solidFill>
                  <a:srgbClr val="FFFFFF"/>
                </a:solidFill>
                <a:latin typeface="Europa-Bold"/>
                <a:ea typeface="Europa-Bold"/>
                <a:cs typeface="Europa-Bold"/>
                <a:sym typeface="Europa-Bold"/>
              </a:defRPr>
            </a:pPr>
            <a:endParaRPr sz="1800"/>
          </a:p>
        </p:txBody>
      </p:sp>
      <p:sp>
        <p:nvSpPr>
          <p:cNvPr id="335" name="Shape 335"/>
          <p:cNvSpPr>
            <a:spLocks noGrp="1"/>
          </p:cNvSpPr>
          <p:nvPr>
            <p:ph type="pic" sz="quarter" idx="13"/>
          </p:nvPr>
        </p:nvSpPr>
        <p:spPr>
          <a:xfrm>
            <a:off x="1360366" y="2342026"/>
            <a:ext cx="2639286" cy="2737904"/>
          </a:xfrm>
          <a:prstGeom prst="rect">
            <a:avLst/>
          </a:prstGeom>
        </p:spPr>
        <p:txBody>
          <a:bodyPr lIns="91439" tIns="45719" rIns="91439" bIns="45719">
            <a:noAutofit/>
          </a:bodyPr>
          <a:lstStyle/>
          <a:p>
            <a:endParaRPr/>
          </a:p>
        </p:txBody>
      </p:sp>
      <p:sp>
        <p:nvSpPr>
          <p:cNvPr id="336" name="Shape 336"/>
          <p:cNvSpPr>
            <a:spLocks noGrp="1"/>
          </p:cNvSpPr>
          <p:nvPr>
            <p:ph type="pic" sz="quarter" idx="14"/>
          </p:nvPr>
        </p:nvSpPr>
        <p:spPr>
          <a:xfrm>
            <a:off x="8192414" y="2325288"/>
            <a:ext cx="2639219" cy="2737834"/>
          </a:xfrm>
          <a:prstGeom prst="rect">
            <a:avLst/>
          </a:prstGeom>
        </p:spPr>
        <p:txBody>
          <a:bodyPr lIns="91439" tIns="45719" rIns="91439" bIns="45719">
            <a:noAutofit/>
          </a:bodyPr>
          <a:lstStyle/>
          <a:p>
            <a:endParaRPr/>
          </a:p>
        </p:txBody>
      </p:sp>
      <p:sp>
        <p:nvSpPr>
          <p:cNvPr id="337" name="Shape 337"/>
          <p:cNvSpPr>
            <a:spLocks noGrp="1"/>
          </p:cNvSpPr>
          <p:nvPr>
            <p:ph type="pic" sz="quarter" idx="15"/>
          </p:nvPr>
        </p:nvSpPr>
        <p:spPr>
          <a:xfrm>
            <a:off x="4792425" y="2337989"/>
            <a:ext cx="2639219" cy="2737834"/>
          </a:xfrm>
          <a:prstGeom prst="rect">
            <a:avLst/>
          </a:prstGeom>
        </p:spPr>
        <p:txBody>
          <a:bodyPr lIns="91439" tIns="45719" rIns="91439" bIns="45719">
            <a:noAutofit/>
          </a:bodyPr>
          <a:lstStyle/>
          <a:p>
            <a:endParaRPr/>
          </a:p>
        </p:txBody>
      </p:sp>
      <p:sp>
        <p:nvSpPr>
          <p:cNvPr id="338" name="Shape 338"/>
          <p:cNvSpPr>
            <a:spLocks noGrp="1"/>
          </p:cNvSpPr>
          <p:nvPr>
            <p:ph type="body" sz="quarter" idx="16"/>
          </p:nvPr>
        </p:nvSpPr>
        <p:spPr>
          <a:xfrm>
            <a:off x="4506278" y="414380"/>
            <a:ext cx="2964912" cy="861772"/>
          </a:xfrm>
          <a:prstGeom prst="rect">
            <a:avLst/>
          </a:prstGeom>
        </p:spPr>
        <p:txBody>
          <a:bodyPr wrap="none" lIns="45719" tIns="45719" rIns="45719" bIns="45719">
            <a:spAutoFit/>
          </a:bodyPr>
          <a:lstStyle>
            <a:lvl1pPr>
              <a:lnSpc>
                <a:spcPct val="100000"/>
              </a:lnSpc>
              <a:spcBef>
                <a:spcPts val="0"/>
              </a:spcBef>
              <a:defRPr sz="5000">
                <a:solidFill>
                  <a:srgbClr val="000000"/>
                </a:solidFill>
                <a:uFillTx/>
                <a:latin typeface="Europa-Bold"/>
                <a:ea typeface="Europa-Bold"/>
                <a:cs typeface="Europa-Bold"/>
                <a:sym typeface="Europa-Bold"/>
              </a:defRPr>
            </a:lvl1pPr>
          </a:lstStyle>
          <a:p>
            <a:r>
              <a:t>OUR TEAM</a:t>
            </a:r>
          </a:p>
        </p:txBody>
      </p:sp>
      <p:sp>
        <p:nvSpPr>
          <p:cNvPr id="339" name="Shape 339"/>
          <p:cNvSpPr>
            <a:spLocks noGrp="1"/>
          </p:cNvSpPr>
          <p:nvPr>
            <p:ph type="body" sz="quarter" idx="17"/>
          </p:nvPr>
        </p:nvSpPr>
        <p:spPr>
          <a:xfrm>
            <a:off x="3064192" y="1369073"/>
            <a:ext cx="5903217" cy="477052"/>
          </a:xfrm>
          <a:prstGeom prst="rect">
            <a:avLst/>
          </a:prstGeom>
        </p:spPr>
        <p:txBody>
          <a:bodyPr wrap="none" lIns="45719" tIns="45719" rIns="45719" bIns="45719" anchor="ctr">
            <a:spAutoFit/>
          </a:bodyPr>
          <a:lstStyle>
            <a:lvl1pPr>
              <a:lnSpc>
                <a:spcPct val="100000"/>
              </a:lnSpc>
              <a:spcBef>
                <a:spcPts val="0"/>
              </a:spcBef>
              <a:defRPr sz="2500">
                <a:uFillTx/>
                <a:latin typeface="Europa-Regular"/>
                <a:ea typeface="Europa-Regular"/>
                <a:cs typeface="Europa-Regular"/>
                <a:sym typeface="Europa-Regular"/>
              </a:defRPr>
            </a:lvl1pPr>
          </a:lstStyle>
          <a:p>
            <a:r>
              <a:t>Modern and Minimal Presentation Template</a:t>
            </a:r>
          </a:p>
        </p:txBody>
      </p:sp>
      <p:sp>
        <p:nvSpPr>
          <p:cNvPr id="340" name="Shape 340"/>
          <p:cNvSpPr>
            <a:spLocks noGrp="1"/>
          </p:cNvSpPr>
          <p:nvPr>
            <p:ph type="body" sz="quarter" idx="18"/>
          </p:nvPr>
        </p:nvSpPr>
        <p:spPr>
          <a:xfrm>
            <a:off x="5797769" y="502846"/>
            <a:ext cx="596462" cy="1"/>
          </a:xfrm>
          <a:prstGeom prst="line">
            <a:avLst/>
          </a:prstGeom>
          <a:ln w="88900">
            <a:solidFill>
              <a:srgbClr val="F6513F"/>
            </a:solidFill>
          </a:ln>
        </p:spPr>
        <p:txBody>
          <a:bodyPr lIns="0" tIns="0" rIns="0" bIns="0">
            <a:noAutofit/>
          </a:bodyPr>
          <a:lstStyle>
            <a:lvl1pPr defTabSz="228600">
              <a:lnSpc>
                <a:spcPct val="100000"/>
              </a:lnSpc>
              <a:spcBef>
                <a:spcPts val="0"/>
              </a:spcBef>
              <a:defRPr sz="1200">
                <a:solidFill>
                  <a:srgbClr val="000000"/>
                </a:solidFill>
                <a:uFillTx/>
                <a:latin typeface="Helvetica"/>
                <a:sym typeface="Helvetica"/>
              </a:defRPr>
            </a:lvl1pPr>
          </a:lstStyle>
          <a:p>
            <a:pPr defTabSz="457200">
              <a:lnSpc>
                <a:spcPct val="100000"/>
              </a:lnSpc>
              <a:spcBef>
                <a:spcPts val="0"/>
              </a:spcBef>
              <a:defRPr sz="1200">
                <a:solidFill>
                  <a:srgbClr val="000000"/>
                </a:solidFill>
                <a:uFillTx/>
                <a:latin typeface="Helvetica"/>
                <a:ea typeface="Helvetica"/>
                <a:cs typeface="Helvetica"/>
                <a:sym typeface="Helvetica"/>
              </a:defRPr>
            </a:pPr>
            <a:endParaRPr/>
          </a:p>
        </p:txBody>
      </p:sp>
      <p:sp>
        <p:nvSpPr>
          <p:cNvPr id="341" name="Shape 341"/>
          <p:cNvSpPr>
            <a:spLocks noGrp="1"/>
          </p:cNvSpPr>
          <p:nvPr>
            <p:ph type="body" sz="quarter" idx="19"/>
          </p:nvPr>
        </p:nvSpPr>
        <p:spPr>
          <a:xfrm>
            <a:off x="2317691" y="5723354"/>
            <a:ext cx="775788" cy="261608"/>
          </a:xfrm>
          <a:prstGeom prst="rect">
            <a:avLst/>
          </a:prstGeom>
        </p:spPr>
        <p:txBody>
          <a:bodyPr wrap="none" lIns="45719" tIns="45719" rIns="45719" bIns="45719" anchor="ctr">
            <a:spAutoFit/>
          </a:bodyPr>
          <a:lstStyle>
            <a:lvl1pPr>
              <a:lnSpc>
                <a:spcPct val="100000"/>
              </a:lnSpc>
              <a:spcBef>
                <a:spcPts val="0"/>
              </a:spcBef>
              <a:defRPr sz="1100" spc="99">
                <a:solidFill>
                  <a:srgbClr val="F6513F"/>
                </a:solidFill>
                <a:uFillTx/>
                <a:latin typeface="Europa-Regular"/>
                <a:ea typeface="Europa-Regular"/>
                <a:cs typeface="Europa-Regular"/>
                <a:sym typeface="Europa-Regular"/>
              </a:defRPr>
            </a:lvl1pPr>
          </a:lstStyle>
          <a:p>
            <a:r>
              <a:t>DESIGNER</a:t>
            </a:r>
          </a:p>
        </p:txBody>
      </p:sp>
      <p:sp>
        <p:nvSpPr>
          <p:cNvPr id="342" name="Shape 342"/>
          <p:cNvSpPr/>
          <p:nvPr/>
        </p:nvSpPr>
        <p:spPr>
          <a:xfrm>
            <a:off x="2591703" y="5621249"/>
            <a:ext cx="240685" cy="1"/>
          </a:xfrm>
          <a:prstGeom prst="line">
            <a:avLst/>
          </a:prstGeom>
          <a:ln w="38100">
            <a:solidFill>
              <a:srgbClr val="7F7F7F"/>
            </a:solidFill>
            <a:miter lim="400000"/>
          </a:ln>
        </p:spPr>
        <p:txBody>
          <a:bodyPr lIns="0" tIns="0" rIns="0" bIns="0"/>
          <a:lstStyle/>
          <a:p>
            <a:pPr algn="l" defTabSz="228600">
              <a:defRPr sz="1200">
                <a:solidFill>
                  <a:srgbClr val="000000"/>
                </a:solidFill>
                <a:latin typeface="Helvetica"/>
                <a:ea typeface="Helvetica"/>
                <a:cs typeface="Helvetica"/>
                <a:sym typeface="Helvetica"/>
              </a:defRPr>
            </a:pPr>
            <a:endParaRPr sz="600"/>
          </a:p>
        </p:txBody>
      </p:sp>
      <p:sp>
        <p:nvSpPr>
          <p:cNvPr id="343" name="Shape 343"/>
          <p:cNvSpPr>
            <a:spLocks noGrp="1"/>
          </p:cNvSpPr>
          <p:nvPr>
            <p:ph type="body" sz="quarter" idx="20"/>
          </p:nvPr>
        </p:nvSpPr>
        <p:spPr>
          <a:xfrm>
            <a:off x="2025160" y="5200960"/>
            <a:ext cx="1373771" cy="361635"/>
          </a:xfrm>
          <a:prstGeom prst="rect">
            <a:avLst/>
          </a:prstGeom>
        </p:spPr>
        <p:txBody>
          <a:bodyPr wrap="none" lIns="45719" tIns="45719" rIns="45719" bIns="45719" anchor="ctr">
            <a:spAutoFit/>
          </a:bodyPr>
          <a:lstStyle>
            <a:lvl1pPr algn="ctr">
              <a:lnSpc>
                <a:spcPct val="100000"/>
              </a:lnSpc>
              <a:spcBef>
                <a:spcPts val="0"/>
              </a:spcBef>
              <a:defRPr sz="1750" spc="88">
                <a:solidFill>
                  <a:srgbClr val="000000"/>
                </a:solidFill>
                <a:uFillTx/>
                <a:latin typeface="Europa-Bold"/>
                <a:ea typeface="Europa-Bold"/>
                <a:cs typeface="Europa-Bold"/>
                <a:sym typeface="Europa-Bold"/>
              </a:defRPr>
            </a:lvl1pPr>
          </a:lstStyle>
          <a:p>
            <a:r>
              <a:t>MARK VINCE</a:t>
            </a:r>
          </a:p>
        </p:txBody>
      </p:sp>
      <p:sp>
        <p:nvSpPr>
          <p:cNvPr id="344" name="Shape 344"/>
          <p:cNvSpPr>
            <a:spLocks noGrp="1"/>
          </p:cNvSpPr>
          <p:nvPr>
            <p:ph type="body" sz="quarter" idx="21"/>
          </p:nvPr>
        </p:nvSpPr>
        <p:spPr>
          <a:xfrm>
            <a:off x="5717681" y="5723354"/>
            <a:ext cx="775788" cy="261608"/>
          </a:xfrm>
          <a:prstGeom prst="rect">
            <a:avLst/>
          </a:prstGeom>
        </p:spPr>
        <p:txBody>
          <a:bodyPr wrap="none" lIns="45719" tIns="45719" rIns="45719" bIns="45719" anchor="ctr">
            <a:spAutoFit/>
          </a:bodyPr>
          <a:lstStyle>
            <a:lvl1pPr>
              <a:lnSpc>
                <a:spcPct val="100000"/>
              </a:lnSpc>
              <a:spcBef>
                <a:spcPts val="0"/>
              </a:spcBef>
              <a:defRPr sz="1100" spc="99">
                <a:solidFill>
                  <a:srgbClr val="F6513F"/>
                </a:solidFill>
                <a:uFillTx/>
                <a:latin typeface="Europa-Regular"/>
                <a:ea typeface="Europa-Regular"/>
                <a:cs typeface="Europa-Regular"/>
                <a:sym typeface="Europa-Regular"/>
              </a:defRPr>
            </a:lvl1pPr>
          </a:lstStyle>
          <a:p>
            <a:r>
              <a:t>DESIGNER</a:t>
            </a:r>
          </a:p>
        </p:txBody>
      </p:sp>
      <p:sp>
        <p:nvSpPr>
          <p:cNvPr id="345" name="Shape 345"/>
          <p:cNvSpPr/>
          <p:nvPr/>
        </p:nvSpPr>
        <p:spPr>
          <a:xfrm>
            <a:off x="5991692" y="5621249"/>
            <a:ext cx="240685" cy="1"/>
          </a:xfrm>
          <a:prstGeom prst="line">
            <a:avLst/>
          </a:prstGeom>
          <a:ln w="38100">
            <a:solidFill>
              <a:srgbClr val="7F7F7F"/>
            </a:solidFill>
            <a:miter lim="400000"/>
          </a:ln>
        </p:spPr>
        <p:txBody>
          <a:bodyPr lIns="0" tIns="0" rIns="0" bIns="0"/>
          <a:lstStyle/>
          <a:p>
            <a:pPr algn="l" defTabSz="228600">
              <a:defRPr sz="1200">
                <a:solidFill>
                  <a:srgbClr val="000000"/>
                </a:solidFill>
                <a:latin typeface="Helvetica"/>
                <a:ea typeface="Helvetica"/>
                <a:cs typeface="Helvetica"/>
                <a:sym typeface="Helvetica"/>
              </a:defRPr>
            </a:pPr>
            <a:endParaRPr sz="600"/>
          </a:p>
        </p:txBody>
      </p:sp>
      <p:sp>
        <p:nvSpPr>
          <p:cNvPr id="346" name="Shape 346"/>
          <p:cNvSpPr>
            <a:spLocks noGrp="1"/>
          </p:cNvSpPr>
          <p:nvPr>
            <p:ph type="body" sz="quarter" idx="22"/>
          </p:nvPr>
        </p:nvSpPr>
        <p:spPr>
          <a:xfrm>
            <a:off x="5227082" y="5200960"/>
            <a:ext cx="1769905" cy="361635"/>
          </a:xfrm>
          <a:prstGeom prst="rect">
            <a:avLst/>
          </a:prstGeom>
        </p:spPr>
        <p:txBody>
          <a:bodyPr wrap="none" lIns="45719" tIns="45719" rIns="45719" bIns="45719" anchor="ctr">
            <a:spAutoFit/>
          </a:bodyPr>
          <a:lstStyle>
            <a:lvl1pPr algn="ctr">
              <a:lnSpc>
                <a:spcPct val="100000"/>
              </a:lnSpc>
              <a:spcBef>
                <a:spcPts val="0"/>
              </a:spcBef>
              <a:defRPr sz="1750" spc="88">
                <a:solidFill>
                  <a:srgbClr val="000000"/>
                </a:solidFill>
                <a:uFillTx/>
                <a:latin typeface="Europa-Bold"/>
                <a:ea typeface="Europa-Bold"/>
                <a:cs typeface="Europa-Bold"/>
                <a:sym typeface="Europa-Bold"/>
              </a:defRPr>
            </a:lvl1pPr>
          </a:lstStyle>
          <a:p>
            <a:r>
              <a:t>CARTER WRIGHT</a:t>
            </a:r>
          </a:p>
        </p:txBody>
      </p:sp>
      <p:sp>
        <p:nvSpPr>
          <p:cNvPr id="347" name="Shape 347"/>
          <p:cNvSpPr>
            <a:spLocks noGrp="1"/>
          </p:cNvSpPr>
          <p:nvPr>
            <p:ph type="body" sz="quarter" idx="23"/>
          </p:nvPr>
        </p:nvSpPr>
        <p:spPr>
          <a:xfrm>
            <a:off x="9117670" y="5723354"/>
            <a:ext cx="775788" cy="261608"/>
          </a:xfrm>
          <a:prstGeom prst="rect">
            <a:avLst/>
          </a:prstGeom>
        </p:spPr>
        <p:txBody>
          <a:bodyPr wrap="none" lIns="45719" tIns="45719" rIns="45719" bIns="45719" anchor="ctr">
            <a:spAutoFit/>
          </a:bodyPr>
          <a:lstStyle>
            <a:lvl1pPr>
              <a:lnSpc>
                <a:spcPct val="100000"/>
              </a:lnSpc>
              <a:spcBef>
                <a:spcPts val="0"/>
              </a:spcBef>
              <a:defRPr sz="1100" spc="99">
                <a:solidFill>
                  <a:srgbClr val="F6513F"/>
                </a:solidFill>
                <a:uFillTx/>
                <a:latin typeface="Europa-Regular"/>
                <a:ea typeface="Europa-Regular"/>
                <a:cs typeface="Europa-Regular"/>
                <a:sym typeface="Europa-Regular"/>
              </a:defRPr>
            </a:lvl1pPr>
          </a:lstStyle>
          <a:p>
            <a:r>
              <a:t>DESIGNER</a:t>
            </a:r>
          </a:p>
        </p:txBody>
      </p:sp>
      <p:sp>
        <p:nvSpPr>
          <p:cNvPr id="348" name="Shape 348"/>
          <p:cNvSpPr/>
          <p:nvPr/>
        </p:nvSpPr>
        <p:spPr>
          <a:xfrm>
            <a:off x="9391682" y="5621249"/>
            <a:ext cx="240685" cy="1"/>
          </a:xfrm>
          <a:prstGeom prst="line">
            <a:avLst/>
          </a:prstGeom>
          <a:ln w="38100">
            <a:solidFill>
              <a:srgbClr val="7F7F7F"/>
            </a:solidFill>
            <a:miter lim="400000"/>
          </a:ln>
        </p:spPr>
        <p:txBody>
          <a:bodyPr lIns="0" tIns="0" rIns="0" bIns="0"/>
          <a:lstStyle/>
          <a:p>
            <a:pPr algn="l" defTabSz="228600">
              <a:defRPr sz="1200">
                <a:solidFill>
                  <a:srgbClr val="000000"/>
                </a:solidFill>
                <a:latin typeface="Helvetica"/>
                <a:ea typeface="Helvetica"/>
                <a:cs typeface="Helvetica"/>
                <a:sym typeface="Helvetica"/>
              </a:defRPr>
            </a:pPr>
            <a:endParaRPr sz="600"/>
          </a:p>
        </p:txBody>
      </p:sp>
      <p:sp>
        <p:nvSpPr>
          <p:cNvPr id="349" name="Shape 349"/>
          <p:cNvSpPr>
            <a:spLocks noGrp="1"/>
          </p:cNvSpPr>
          <p:nvPr>
            <p:ph type="body" sz="quarter" idx="24"/>
          </p:nvPr>
        </p:nvSpPr>
        <p:spPr>
          <a:xfrm>
            <a:off x="8789071" y="5200960"/>
            <a:ext cx="1445907" cy="361635"/>
          </a:xfrm>
          <a:prstGeom prst="rect">
            <a:avLst/>
          </a:prstGeom>
        </p:spPr>
        <p:txBody>
          <a:bodyPr wrap="none" lIns="45719" tIns="45719" rIns="45719" bIns="45719" anchor="ctr">
            <a:spAutoFit/>
          </a:bodyPr>
          <a:lstStyle>
            <a:lvl1pPr algn="ctr">
              <a:lnSpc>
                <a:spcPct val="100000"/>
              </a:lnSpc>
              <a:spcBef>
                <a:spcPts val="0"/>
              </a:spcBef>
              <a:defRPr sz="1750" spc="88">
                <a:solidFill>
                  <a:srgbClr val="000000"/>
                </a:solidFill>
                <a:uFillTx/>
                <a:latin typeface="Europa-Bold"/>
                <a:ea typeface="Europa-Bold"/>
                <a:cs typeface="Europa-Bold"/>
                <a:sym typeface="Europa-Bold"/>
              </a:defRPr>
            </a:lvl1pPr>
          </a:lstStyle>
          <a:p>
            <a:r>
              <a:t>ADAM SMITH</a:t>
            </a:r>
          </a:p>
        </p:txBody>
      </p:sp>
      <p:sp>
        <p:nvSpPr>
          <p:cNvPr id="350" name="Shape 350"/>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476601750"/>
      </p:ext>
    </p:extLst>
  </p:cSld>
  <p:clrMapOvr>
    <a:masterClrMapping/>
  </p:clrMapOvr>
  <p:transition spd="med"/>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type="tx">
  <p:cSld name="Icons copy">
    <p:spTree>
      <p:nvGrpSpPr>
        <p:cNvPr id="1" name=""/>
        <p:cNvGrpSpPr/>
        <p:nvPr/>
      </p:nvGrpSpPr>
      <p:grpSpPr>
        <a:xfrm>
          <a:off x="0" y="0"/>
          <a:ext cx="0" cy="0"/>
          <a:chOff x="0" y="0"/>
          <a:chExt cx="0" cy="0"/>
        </a:xfrm>
      </p:grpSpPr>
      <p:sp>
        <p:nvSpPr>
          <p:cNvPr id="534" name="Shape 534"/>
          <p:cNvSpPr>
            <a:spLocks noGrp="1"/>
          </p:cNvSpPr>
          <p:nvPr>
            <p:ph type="body" sz="quarter" idx="13"/>
          </p:nvPr>
        </p:nvSpPr>
        <p:spPr>
          <a:xfrm>
            <a:off x="5417000" y="1823694"/>
            <a:ext cx="1358001" cy="1358001"/>
          </a:xfrm>
          <a:prstGeom prst="ellipse">
            <a:avLst/>
          </a:prstGeom>
          <a:solidFill>
            <a:srgbClr val="FFFFFF"/>
          </a:solidFill>
          <a:ln w="101600">
            <a:solidFill>
              <a:srgbClr val="F6513F"/>
            </a:solidFill>
          </a:ln>
        </p:spPr>
        <p:txBody>
          <a:bodyPr lIns="53578" tIns="53578" rIns="53578" bIns="53578" anchor="ctr">
            <a:noAutofit/>
          </a:bodyPr>
          <a:lstStyle>
            <a:lvl1pPr algn="ctr" defTabSz="410766">
              <a:lnSpc>
                <a:spcPct val="100000"/>
              </a:lnSpc>
              <a:spcBef>
                <a:spcPts val="0"/>
              </a:spcBef>
              <a:defRPr sz="4600">
                <a:solidFill>
                  <a:srgbClr val="FFFFFF"/>
                </a:solidFill>
                <a:uFillTx/>
                <a:latin typeface="Europa-Bold"/>
                <a:sym typeface="Europa-Bold"/>
              </a:defRPr>
            </a:lvl1pPr>
          </a:lstStyle>
          <a:p>
            <a:pPr algn="ctr" defTabSz="821531">
              <a:lnSpc>
                <a:spcPct val="100000"/>
              </a:lnSpc>
              <a:spcBef>
                <a:spcPts val="0"/>
              </a:spcBef>
              <a:defRPr sz="4600">
                <a:solidFill>
                  <a:srgbClr val="FFFFFF"/>
                </a:solidFill>
                <a:uFillTx/>
                <a:latin typeface="Europa-Bold"/>
                <a:ea typeface="Europa-Bold"/>
                <a:cs typeface="Europa-Bold"/>
                <a:sym typeface="Europa-Bold"/>
              </a:defRPr>
            </a:pPr>
            <a:endParaRPr/>
          </a:p>
        </p:txBody>
      </p:sp>
      <p:sp>
        <p:nvSpPr>
          <p:cNvPr id="535" name="Shape 535"/>
          <p:cNvSpPr>
            <a:spLocks noGrp="1"/>
          </p:cNvSpPr>
          <p:nvPr>
            <p:ph type="body" sz="quarter" idx="14"/>
          </p:nvPr>
        </p:nvSpPr>
        <p:spPr>
          <a:xfrm>
            <a:off x="2479947" y="3359031"/>
            <a:ext cx="7232106" cy="861772"/>
          </a:xfrm>
          <a:prstGeom prst="rect">
            <a:avLst/>
          </a:prstGeom>
        </p:spPr>
        <p:txBody>
          <a:bodyPr wrap="none" lIns="45719" tIns="45719" rIns="45719" bIns="45719">
            <a:spAutoFit/>
          </a:bodyPr>
          <a:lstStyle>
            <a:lvl1pPr algn="ctr">
              <a:lnSpc>
                <a:spcPct val="100000"/>
              </a:lnSpc>
              <a:spcBef>
                <a:spcPts val="0"/>
              </a:spcBef>
              <a:defRPr sz="5000">
                <a:solidFill>
                  <a:srgbClr val="000000"/>
                </a:solidFill>
                <a:uFillTx/>
                <a:latin typeface="Europa-Bold"/>
                <a:ea typeface="Europa-Bold"/>
                <a:cs typeface="Europa-Bold"/>
                <a:sym typeface="Europa-Bold"/>
              </a:defRPr>
            </a:lvl1pPr>
          </a:lstStyle>
          <a:p>
            <a:r>
              <a:t>YOU CAN USE THESE ICONS</a:t>
            </a:r>
          </a:p>
        </p:txBody>
      </p:sp>
      <p:sp>
        <p:nvSpPr>
          <p:cNvPr id="536" name="Shape 536"/>
          <p:cNvSpPr>
            <a:spLocks noGrp="1"/>
          </p:cNvSpPr>
          <p:nvPr>
            <p:ph type="body" sz="quarter" idx="15"/>
          </p:nvPr>
        </p:nvSpPr>
        <p:spPr>
          <a:xfrm>
            <a:off x="5797769" y="4547288"/>
            <a:ext cx="596462" cy="1"/>
          </a:xfrm>
          <a:prstGeom prst="line">
            <a:avLst/>
          </a:prstGeom>
          <a:ln w="101600">
            <a:solidFill>
              <a:srgbClr val="F6513F"/>
            </a:solidFill>
          </a:ln>
        </p:spPr>
        <p:txBody>
          <a:bodyPr lIns="0" tIns="0" rIns="0" bIns="0">
            <a:noAutofit/>
          </a:bodyPr>
          <a:lstStyle>
            <a:lvl1pPr defTabSz="228600">
              <a:lnSpc>
                <a:spcPct val="100000"/>
              </a:lnSpc>
              <a:spcBef>
                <a:spcPts val="0"/>
              </a:spcBef>
              <a:defRPr sz="1200">
                <a:solidFill>
                  <a:srgbClr val="000000"/>
                </a:solidFill>
                <a:uFillTx/>
                <a:latin typeface="Helvetica"/>
                <a:sym typeface="Helvetica"/>
              </a:defRPr>
            </a:lvl1pPr>
          </a:lstStyle>
          <a:p>
            <a:pPr defTabSz="457200">
              <a:lnSpc>
                <a:spcPct val="100000"/>
              </a:lnSpc>
              <a:spcBef>
                <a:spcPts val="0"/>
              </a:spcBef>
              <a:defRPr sz="1200">
                <a:solidFill>
                  <a:srgbClr val="000000"/>
                </a:solidFill>
                <a:uFillTx/>
                <a:latin typeface="Helvetica"/>
                <a:ea typeface="Helvetica"/>
                <a:cs typeface="Helvetica"/>
                <a:sym typeface="Helvetica"/>
              </a:defRPr>
            </a:pPr>
            <a:endParaRPr/>
          </a:p>
        </p:txBody>
      </p:sp>
      <p:sp>
        <p:nvSpPr>
          <p:cNvPr id="537" name="Shape 537"/>
          <p:cNvSpPr>
            <a:spLocks noGrp="1"/>
          </p:cNvSpPr>
          <p:nvPr>
            <p:ph type="pic" sz="quarter" idx="16"/>
          </p:nvPr>
        </p:nvSpPr>
        <p:spPr>
          <a:xfrm>
            <a:off x="5767600" y="2291299"/>
            <a:ext cx="656749" cy="422861"/>
          </a:xfrm>
          <a:prstGeom prst="rect">
            <a:avLst/>
          </a:prstGeom>
        </p:spPr>
        <p:txBody>
          <a:bodyPr lIns="91439" tIns="45719" rIns="91439" bIns="45719">
            <a:noAutofit/>
          </a:bodyPr>
          <a:lstStyle/>
          <a:p>
            <a:endParaRPr/>
          </a:p>
        </p:txBody>
      </p:sp>
      <p:sp>
        <p:nvSpPr>
          <p:cNvPr id="538" name="Shape 538"/>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903959160"/>
      </p:ext>
    </p:extLst>
  </p:cSld>
  <p:clrMapOvr>
    <a:masterClrMapping/>
  </p:clrMapOvr>
  <p:transition spd="med"/>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type="tx">
  <p:cSld name="Blank">
    <p:spTree>
      <p:nvGrpSpPr>
        <p:cNvPr id="1" name=""/>
        <p:cNvGrpSpPr/>
        <p:nvPr/>
      </p:nvGrpSpPr>
      <p:grpSpPr>
        <a:xfrm>
          <a:off x="0" y="0"/>
          <a:ext cx="0" cy="0"/>
          <a:chOff x="0" y="0"/>
          <a:chExt cx="0" cy="0"/>
        </a:xfrm>
      </p:grpSpPr>
      <p:sp>
        <p:nvSpPr>
          <p:cNvPr id="583" name="Shape 583"/>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278522918"/>
      </p:ext>
    </p:extLst>
  </p:cSld>
  <p:clrMapOvr>
    <a:masterClrMapping/>
  </p:clrMapOvr>
  <p:transition spd="med"/>
</p:sldLayout>
</file>

<file path=ppt/slideLayouts/slideLayout39.xml><?xml version="1.0" encoding="utf-8"?>
<p:sldLayout xmlns:a="http://schemas.openxmlformats.org/drawingml/2006/main" xmlns:r="http://schemas.openxmlformats.org/officeDocument/2006/relationships" xmlns:p="http://schemas.openxmlformats.org/presentationml/2006/main" type="title">
  <p:cSld name="Title &amp; Subtitle">
    <p:spTree>
      <p:nvGrpSpPr>
        <p:cNvPr id="1" name=""/>
        <p:cNvGrpSpPr/>
        <p:nvPr/>
      </p:nvGrpSpPr>
      <p:grpSpPr>
        <a:xfrm>
          <a:off x="0" y="0"/>
          <a:ext cx="0" cy="0"/>
          <a:chOff x="0" y="0"/>
          <a:chExt cx="0" cy="0"/>
        </a:xfrm>
      </p:grpSpPr>
      <p:sp>
        <p:nvSpPr>
          <p:cNvPr id="11" name="Title Text"/>
          <p:cNvSpPr txBox="1">
            <a:spLocks noGrp="1"/>
          </p:cNvSpPr>
          <p:nvPr>
            <p:ph type="title"/>
          </p:nvPr>
        </p:nvSpPr>
        <p:spPr>
          <a:xfrm>
            <a:off x="889000" y="1149350"/>
            <a:ext cx="10414000" cy="2324100"/>
          </a:xfrm>
          <a:prstGeom prst="rect">
            <a:avLst/>
          </a:prstGeom>
        </p:spPr>
        <p:txBody>
          <a:bodyPr anchor="b"/>
          <a:lstStyle/>
          <a:p>
            <a:r>
              <a:t>Title Text</a:t>
            </a:r>
          </a:p>
        </p:txBody>
      </p:sp>
      <p:sp>
        <p:nvSpPr>
          <p:cNvPr id="12" name="Body Level One…"/>
          <p:cNvSpPr txBox="1">
            <a:spLocks noGrp="1"/>
          </p:cNvSpPr>
          <p:nvPr>
            <p:ph type="body" sz="quarter" idx="1"/>
          </p:nvPr>
        </p:nvSpPr>
        <p:spPr>
          <a:xfrm>
            <a:off x="889000" y="3536950"/>
            <a:ext cx="10414000" cy="793750"/>
          </a:xfrm>
          <a:prstGeom prst="rect">
            <a:avLst/>
          </a:prstGeom>
        </p:spPr>
        <p:txBody>
          <a:bodyPr anchor="t"/>
          <a:lstStyle>
            <a:lvl1pPr marL="0" indent="0" algn="ctr">
              <a:spcBef>
                <a:spcPts val="0"/>
              </a:spcBef>
              <a:buSzTx/>
              <a:buNone/>
              <a:defRPr sz="2700"/>
            </a:lvl1pPr>
            <a:lvl2pPr marL="0" indent="0" algn="ctr">
              <a:spcBef>
                <a:spcPts val="0"/>
              </a:spcBef>
              <a:buSzTx/>
              <a:buNone/>
              <a:defRPr sz="2700"/>
            </a:lvl2pPr>
            <a:lvl3pPr marL="0" indent="0" algn="ctr">
              <a:spcBef>
                <a:spcPts val="0"/>
              </a:spcBef>
              <a:buSzTx/>
              <a:buNone/>
              <a:defRPr sz="2700"/>
            </a:lvl3pPr>
            <a:lvl4pPr marL="0" indent="0" algn="ctr">
              <a:spcBef>
                <a:spcPts val="0"/>
              </a:spcBef>
              <a:buSzTx/>
              <a:buNone/>
              <a:defRPr sz="2700"/>
            </a:lvl4pPr>
            <a:lvl5pPr marL="0" indent="0" algn="ctr">
              <a:spcBef>
                <a:spcPts val="0"/>
              </a:spcBef>
              <a:buSzTx/>
              <a:buNone/>
              <a:defRPr sz="2700"/>
            </a:lvl5pPr>
          </a:lstStyle>
          <a:p>
            <a:r>
              <a:t>Body Level One</a:t>
            </a:r>
          </a:p>
          <a:p>
            <a:pPr lvl="1"/>
            <a:r>
              <a:t>Body Level Two</a:t>
            </a:r>
          </a:p>
          <a:p>
            <a:pPr lvl="2"/>
            <a:r>
              <a:t>Body Level Three</a:t>
            </a:r>
          </a:p>
          <a:p>
            <a:pPr lvl="3"/>
            <a:r>
              <a:t>Body Level Four</a:t>
            </a:r>
          </a:p>
          <a:p>
            <a:pPr lvl="4"/>
            <a:r>
              <a:t>Body Level Five</a:t>
            </a:r>
          </a:p>
        </p:txBody>
      </p:sp>
      <p:sp>
        <p:nvSpPr>
          <p:cNvPr id="1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694278782"/>
      </p:ext>
    </p:extLst>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en-US"/>
              <a:t>Click to edit Master title style</a:t>
            </a:r>
            <a:endParaRPr lang="en-US" dirty="0"/>
          </a:p>
        </p:txBody>
      </p:sp>
      <p:sp>
        <p:nvSpPr>
          <p:cNvPr id="12" name="Content Placeholder 2"/>
          <p:cNvSpPr>
            <a:spLocks noGrp="1"/>
          </p:cNvSpPr>
          <p:nvPr>
            <p:ph sz="quarter" idx="13"/>
          </p:nvPr>
        </p:nvSpPr>
        <p:spPr>
          <a:xfrm>
            <a:off x="913774" y="2367092"/>
            <a:ext cx="5106026" cy="342410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3"/>
          <p:cNvSpPr>
            <a:spLocks noGrp="1"/>
          </p:cNvSpPr>
          <p:nvPr>
            <p:ph sz="quarter" idx="14"/>
          </p:nvPr>
        </p:nvSpPr>
        <p:spPr>
          <a:xfrm>
            <a:off x="6172200" y="2367092"/>
            <a:ext cx="5105400" cy="342410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CBC1C18-307B-4F68-A007-B5B542270E8D}" type="datetimeFigureOut">
              <a:rPr lang="en-US" smtClean="0"/>
              <a:t>8/23/24</a:t>
            </a:fld>
            <a:endParaRPr lang="en-US" dirty="0"/>
          </a:p>
        </p:txBody>
      </p:sp>
      <p:sp>
        <p:nvSpPr>
          <p:cNvPr id="6" name="Footer Placeholder 5"/>
          <p:cNvSpPr>
            <a:spLocks noGrp="1"/>
          </p:cNvSpPr>
          <p:nvPr>
            <p:ph type="ftr" sz="quarter" idx="11"/>
          </p:nvPr>
        </p:nvSpPr>
        <p:spPr/>
        <p:txBody>
          <a:bodyPr/>
          <a:lstStyle/>
          <a:p>
            <a:r>
              <a:rPr lang="en-US"/>
              <a:t>
              </a:t>
            </a:r>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2722245444"/>
      </p:ext>
    </p:extLst>
  </p:cSld>
  <p:clrMapOvr>
    <a:masterClrMapping/>
  </p:clrMapOvr>
  <p:hf sldNum="0" hdr="0" ftr="0" dt="0"/>
</p:sldLayout>
</file>

<file path=ppt/slideLayouts/slideLayout40.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48" name="Title Text"/>
          <p:cNvSpPr txBox="1">
            <a:spLocks noGrp="1"/>
          </p:cNvSpPr>
          <p:nvPr>
            <p:ph type="title"/>
          </p:nvPr>
        </p:nvSpPr>
        <p:spPr>
          <a:prstGeom prst="rect">
            <a:avLst/>
          </a:prstGeom>
        </p:spPr>
        <p:txBody>
          <a:bodyPr/>
          <a:lstStyle/>
          <a:p>
            <a:r>
              <a:t>Title Text</a:t>
            </a:r>
          </a:p>
        </p:txBody>
      </p:sp>
      <p:sp>
        <p:nvSpPr>
          <p:cNvPr id="4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35193414"/>
      </p:ext>
    </p:extLst>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5" name="Picture 14"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146328" y="2371018"/>
            <a:ext cx="487347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Content Placeholder 3"/>
          <p:cNvSpPr>
            <a:spLocks noGrp="1"/>
          </p:cNvSpPr>
          <p:nvPr>
            <p:ph sz="quarter" idx="13"/>
          </p:nvPr>
        </p:nvSpPr>
        <p:spPr>
          <a:xfrm>
            <a:off x="913774" y="3051012"/>
            <a:ext cx="5106027" cy="27401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396423" y="2371018"/>
            <a:ext cx="488180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3" name="Content Placeholder 5"/>
          <p:cNvSpPr>
            <a:spLocks noGrp="1"/>
          </p:cNvSpPr>
          <p:nvPr>
            <p:ph sz="quarter" idx="14"/>
          </p:nvPr>
        </p:nvSpPr>
        <p:spPr>
          <a:xfrm>
            <a:off x="6172200" y="3051012"/>
            <a:ext cx="5105401" cy="27401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3CBC1C18-307B-4F68-A007-B5B542270E8D}" type="datetimeFigureOut">
              <a:rPr lang="en-US" smtClean="0"/>
              <a:t>8/23/24</a:t>
            </a:fld>
            <a:endParaRPr lang="en-US" dirty="0"/>
          </a:p>
        </p:txBody>
      </p:sp>
      <p:sp>
        <p:nvSpPr>
          <p:cNvPr id="8" name="Footer Placeholder 7"/>
          <p:cNvSpPr>
            <a:spLocks noGrp="1"/>
          </p:cNvSpPr>
          <p:nvPr>
            <p:ph type="ftr" sz="quarter" idx="11"/>
          </p:nvPr>
        </p:nvSpPr>
        <p:spPr/>
        <p:txBody>
          <a:bodyPr/>
          <a:lstStyle/>
          <a:p>
            <a:r>
              <a:rPr lang="en-US"/>
              <a:t>
              </a:t>
            </a:r>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2117617724"/>
      </p:ext>
    </p:extLst>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1FAF3416-4057-4DAA-829D-4CA07428D088}" type="datetimeFigureOut">
              <a:rPr lang="en-US" smtClean="0"/>
              <a:t>8/23/24</a:t>
            </a:fld>
            <a:endParaRPr lang="en-US" dirty="0"/>
          </a:p>
        </p:txBody>
      </p:sp>
      <p:sp>
        <p:nvSpPr>
          <p:cNvPr id="4" name="Footer Placeholder 3"/>
          <p:cNvSpPr>
            <a:spLocks noGrp="1"/>
          </p:cNvSpPr>
          <p:nvPr>
            <p:ph type="ftr" sz="quarter" idx="11"/>
          </p:nvPr>
        </p:nvSpPr>
        <p:spPr/>
        <p:txBody>
          <a:bodyPr/>
          <a:lstStyle/>
          <a:p>
            <a:r>
              <a:rPr lang="en-US"/>
              <a:t>
              </a:t>
            </a:r>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41353877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7" name="Picture 6"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Date Placeholder 1"/>
          <p:cNvSpPr>
            <a:spLocks noGrp="1"/>
          </p:cNvSpPr>
          <p:nvPr>
            <p:ph type="dt" sz="half" idx="10"/>
          </p:nvPr>
        </p:nvSpPr>
        <p:spPr/>
        <p:txBody>
          <a:bodyPr/>
          <a:lstStyle/>
          <a:p>
            <a:fld id="{921D9284-D300-4297-87F7-E791DCC15DB1}" type="datetimeFigureOut">
              <a:rPr lang="en-US" smtClean="0"/>
              <a:t>8/23/24</a:t>
            </a:fld>
            <a:endParaRPr lang="en-US" dirty="0"/>
          </a:p>
        </p:txBody>
      </p:sp>
      <p:sp>
        <p:nvSpPr>
          <p:cNvPr id="3" name="Footer Placeholder 2"/>
          <p:cNvSpPr>
            <a:spLocks noGrp="1"/>
          </p:cNvSpPr>
          <p:nvPr>
            <p:ph type="ftr" sz="quarter" idx="11"/>
          </p:nvPr>
        </p:nvSpPr>
        <p:spPr/>
        <p:txBody>
          <a:bodyPr/>
          <a:lstStyle/>
          <a:p>
            <a:r>
              <a:rPr lang="en-US"/>
              <a:t>
              </a:t>
            </a:r>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21671674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609600"/>
            <a:ext cx="3935688" cy="2023252"/>
          </a:xfrm>
        </p:spPr>
        <p:txBody>
          <a:bodyPr anchor="b"/>
          <a:lstStyle>
            <a:lvl1pPr algn="ctr">
              <a:defRPr sz="3200"/>
            </a:lvl1pPr>
          </a:lstStyle>
          <a:p>
            <a:r>
              <a:rPr lang="en-US"/>
              <a:t>Click to edit Master title style</a:t>
            </a:r>
            <a:endParaRPr lang="en-US" dirty="0"/>
          </a:p>
        </p:txBody>
      </p:sp>
      <p:sp>
        <p:nvSpPr>
          <p:cNvPr id="10" name="Content Placeholder 2"/>
          <p:cNvSpPr>
            <a:spLocks noGrp="1"/>
          </p:cNvSpPr>
          <p:nvPr>
            <p:ph sz="quarter" idx="13"/>
          </p:nvPr>
        </p:nvSpPr>
        <p:spPr>
          <a:xfrm>
            <a:off x="5078062" y="609600"/>
            <a:ext cx="6200163" cy="518159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913774" y="2632852"/>
            <a:ext cx="3935689" cy="3158348"/>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CBC1C18-307B-4F68-A007-B5B542270E8D}" type="datetimeFigureOut">
              <a:rPr lang="en-US" smtClean="0"/>
              <a:t>8/23/24</a:t>
            </a:fld>
            <a:endParaRPr lang="en-US" dirty="0"/>
          </a:p>
        </p:txBody>
      </p:sp>
      <p:sp>
        <p:nvSpPr>
          <p:cNvPr id="6" name="Footer Placeholder 5"/>
          <p:cNvSpPr>
            <a:spLocks noGrp="1"/>
          </p:cNvSpPr>
          <p:nvPr>
            <p:ph type="ftr" sz="quarter" idx="11"/>
          </p:nvPr>
        </p:nvSpPr>
        <p:spPr/>
        <p:txBody>
          <a:bodyPr/>
          <a:lstStyle/>
          <a:p>
            <a:r>
              <a:rPr lang="en-US"/>
              <a:t>
              </a:t>
            </a:r>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3225638827"/>
      </p:ext>
    </p:extLst>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600"/>
            <a:ext cx="5934969" cy="2023254"/>
          </a:xfrm>
        </p:spPr>
        <p:txBody>
          <a:bodyPr anchor="b"/>
          <a:lstStyle>
            <a:lvl1pPr algn="ct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7424803" y="609601"/>
            <a:ext cx="3255358" cy="5181600"/>
          </a:xfrm>
          <a:prstGeom prst="roundRect">
            <a:avLst>
              <a:gd name="adj" fmla="val 4943"/>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913794" y="2632852"/>
            <a:ext cx="5934949" cy="3158347"/>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16C4C9A-3960-41CF-A4E9-2A8FB932454B}" type="datetimeFigureOut">
              <a:rPr lang="en-US" smtClean="0"/>
              <a:t>8/23/24</a:t>
            </a:fld>
            <a:endParaRPr lang="en-US" dirty="0"/>
          </a:p>
        </p:txBody>
      </p:sp>
      <p:sp>
        <p:nvSpPr>
          <p:cNvPr id="6" name="Footer Placeholder 5"/>
          <p:cNvSpPr>
            <a:spLocks noGrp="1"/>
          </p:cNvSpPr>
          <p:nvPr>
            <p:ph type="ftr" sz="quarter" idx="11"/>
          </p:nvPr>
        </p:nvSpPr>
        <p:spPr/>
        <p:txBody>
          <a:bodyPr/>
          <a:lstStyle/>
          <a:p>
            <a:r>
              <a:rPr lang="en-US"/>
              <a:t>
              </a:t>
            </a:r>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3385934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theme" Target="../theme/theme2.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slideLayout" Target="../slideLayouts/slideLayout29.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7.xml"/><Relationship Id="rId13" Type="http://schemas.openxmlformats.org/officeDocument/2006/relationships/image" Target="../media/image4.jpeg"/><Relationship Id="rId3" Type="http://schemas.openxmlformats.org/officeDocument/2006/relationships/slideLayout" Target="../slideLayouts/slideLayout32.xml"/><Relationship Id="rId7" Type="http://schemas.openxmlformats.org/officeDocument/2006/relationships/slideLayout" Target="../slideLayouts/slideLayout36.xml"/><Relationship Id="rId12" Type="http://schemas.openxmlformats.org/officeDocument/2006/relationships/theme" Target="../theme/theme3.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slideLayout" Target="../slideLayouts/slideLayout35.xml"/><Relationship Id="rId11" Type="http://schemas.openxmlformats.org/officeDocument/2006/relationships/slideLayout" Target="../slideLayouts/slideLayout40.xml"/><Relationship Id="rId5" Type="http://schemas.openxmlformats.org/officeDocument/2006/relationships/slideLayout" Target="../slideLayouts/slideLayout34.xml"/><Relationship Id="rId10" Type="http://schemas.openxmlformats.org/officeDocument/2006/relationships/slideLayout" Target="../slideLayouts/slideLayout39.xml"/><Relationship Id="rId4" Type="http://schemas.openxmlformats.org/officeDocument/2006/relationships/slideLayout" Target="../slideLayouts/slideLayout33.xml"/><Relationship Id="rId9"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pic>
        <p:nvPicPr>
          <p:cNvPr id="1026" name="Picture 2" descr="\\DROBO-FS\QuickDrops\JB\PPTX NG\Droplets\LightingOverlay.png"/>
          <p:cNvPicPr>
            <a:picLocks noChangeAspect="1" noChangeArrowheads="1"/>
          </p:cNvPicPr>
          <p:nvPr/>
        </p:nvPicPr>
        <p:blipFill>
          <a:blip r:embed="rId19">
            <a:alphaModFix/>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913775" y="618517"/>
            <a:ext cx="10364451" cy="1596177"/>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913775" y="2367093"/>
            <a:ext cx="10364452" cy="3424107"/>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678737" y="5883275"/>
            <a:ext cx="2743200" cy="365125"/>
          </a:xfrm>
          <a:prstGeom prst="rect">
            <a:avLst/>
          </a:prstGeom>
        </p:spPr>
        <p:txBody>
          <a:bodyPr vert="horz" lIns="91440" tIns="45720" rIns="91440" bIns="45720" rtlCol="0" anchor="ctr"/>
          <a:lstStyle>
            <a:lvl1pPr algn="r">
              <a:defRPr sz="1000">
                <a:solidFill>
                  <a:schemeClr val="tx1"/>
                </a:solidFill>
              </a:defRPr>
            </a:lvl1pPr>
          </a:lstStyle>
          <a:p>
            <a:fld id="{3CBC1C18-307B-4F68-A007-B5B542270E8D}" type="datetimeFigureOut">
              <a:rPr lang="en-US" smtClean="0"/>
              <a:t>8/23/24</a:t>
            </a:fld>
            <a:endParaRPr lang="en-US" dirty="0"/>
          </a:p>
        </p:txBody>
      </p:sp>
      <p:sp>
        <p:nvSpPr>
          <p:cNvPr id="5" name="Footer Placeholder 4"/>
          <p:cNvSpPr>
            <a:spLocks noGrp="1"/>
          </p:cNvSpPr>
          <p:nvPr>
            <p:ph type="ftr" sz="quarter" idx="3"/>
          </p:nvPr>
        </p:nvSpPr>
        <p:spPr>
          <a:xfrm>
            <a:off x="913774" y="5883275"/>
            <a:ext cx="6672887" cy="365125"/>
          </a:xfrm>
          <a:prstGeom prst="rect">
            <a:avLst/>
          </a:prstGeom>
        </p:spPr>
        <p:txBody>
          <a:bodyPr vert="horz" lIns="91440" tIns="45720" rIns="91440" bIns="45720" rtlCol="0" anchor="ctr"/>
          <a:lstStyle>
            <a:lvl1pPr algn="l">
              <a:defRPr sz="1000">
                <a:solidFill>
                  <a:schemeClr val="tx1"/>
                </a:solidFill>
              </a:defRPr>
            </a:lvl1pPr>
          </a:lstStyle>
          <a:p>
            <a:r>
              <a:rPr lang="en-US"/>
              <a:t>
              </a:t>
            </a:r>
            <a:endParaRPr lang="en-US" dirty="0"/>
          </a:p>
        </p:txBody>
      </p:sp>
      <p:sp>
        <p:nvSpPr>
          <p:cNvPr id="6" name="Slide Number Placeholder 5"/>
          <p:cNvSpPr>
            <a:spLocks noGrp="1"/>
          </p:cNvSpPr>
          <p:nvPr>
            <p:ph type="sldNum" sz="quarter" idx="4"/>
          </p:nvPr>
        </p:nvSpPr>
        <p:spPr>
          <a:xfrm>
            <a:off x="10514011" y="5883275"/>
            <a:ext cx="764215" cy="365125"/>
          </a:xfrm>
          <a:prstGeom prst="rect">
            <a:avLst/>
          </a:prstGeom>
        </p:spPr>
        <p:txBody>
          <a:bodyPr vert="horz" lIns="91440" tIns="45720" rIns="91440" bIns="45720" rtlCol="0" anchor="ctr"/>
          <a:lstStyle>
            <a:lvl1pPr algn="r">
              <a:defRPr sz="1000">
                <a:solidFill>
                  <a:schemeClr val="tx1"/>
                </a:solidFill>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1996722109"/>
      </p:ext>
    </p:extLst>
  </p:cSld>
  <p:clrMap bg1="lt1" tx1="dk1" bg2="lt2" tx2="dk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 id="2147483720" r:id="rId6"/>
    <p:sldLayoutId id="2147483721" r:id="rId7"/>
    <p:sldLayoutId id="2147483722" r:id="rId8"/>
    <p:sldLayoutId id="2147483723" r:id="rId9"/>
    <p:sldLayoutId id="2147483724" r:id="rId10"/>
    <p:sldLayoutId id="2147483725" r:id="rId11"/>
    <p:sldLayoutId id="2147483726" r:id="rId12"/>
    <p:sldLayoutId id="2147483727" r:id="rId13"/>
    <p:sldLayoutId id="2147483728" r:id="rId14"/>
    <p:sldLayoutId id="2147483729" r:id="rId15"/>
    <p:sldLayoutId id="2147483730" r:id="rId16"/>
    <p:sldLayoutId id="2147483731" r:id="rId17"/>
  </p:sldLayoutIdLst>
  <p:hf sldNum="0" hdr="0" ftr="0" dt="0"/>
  <p:txStyles>
    <p:titleStyle>
      <a:lvl1pPr algn="ctr" defTabSz="914400" rtl="0" eaLnBrk="1" latinLnBrk="0" hangingPunct="1">
        <a:lnSpc>
          <a:spcPct val="90000"/>
        </a:lnSpc>
        <a:spcBef>
          <a:spcPct val="0"/>
        </a:spcBef>
        <a:buNone/>
        <a:defRPr sz="3600" kern="1200" cap="all" baseline="0">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tx1"/>
        </a:buClr>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tx1"/>
        </a:buClr>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tx1"/>
        </a:buClr>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9648FCA-6491-40B4-8F5B-BD5922F4860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83EE1B5-098A-4EDA-9ED9-CED98FB3A4F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DE7EACF-13B8-4262-B44F-E0F42E1255A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A16E46F-D7D6-4280-815F-E9ABC68115AC}" type="datetimeFigureOut">
              <a:rPr lang="en-US" smtClean="0"/>
              <a:t>8/23/24</a:t>
            </a:fld>
            <a:endParaRPr lang="en-US"/>
          </a:p>
        </p:txBody>
      </p:sp>
      <p:sp>
        <p:nvSpPr>
          <p:cNvPr id="5" name="Footer Placeholder 4">
            <a:extLst>
              <a:ext uri="{FF2B5EF4-FFF2-40B4-BE49-F238E27FC236}">
                <a16:creationId xmlns:a16="http://schemas.microsoft.com/office/drawing/2014/main" id="{6D1410F9-2C2B-4CB7-B0D6-BB19D67A243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897B0D7-B810-4C4A-9451-0CBAA8ED142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5EE728F-77E6-44CF-B0D9-58BBE3FAC284}" type="slidenum">
              <a:rPr lang="en-US" smtClean="0"/>
              <a:t>‹#›</a:t>
            </a:fld>
            <a:endParaRPr lang="en-US"/>
          </a:p>
        </p:txBody>
      </p:sp>
    </p:spTree>
    <p:extLst>
      <p:ext uri="{BB962C8B-B14F-4D97-AF65-F5344CB8AC3E}">
        <p14:creationId xmlns:p14="http://schemas.microsoft.com/office/powerpoint/2010/main" val="2843461948"/>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 id="2147483756"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Death_to_stock_above_6-small-filtered.jpeg"/>
          <p:cNvPicPr>
            <a:picLocks noChangeAspect="1"/>
          </p:cNvPicPr>
          <p:nvPr/>
        </p:nvPicPr>
        <p:blipFill>
          <a:blip r:embed="rId13"/>
          <a:stretch>
            <a:fillRect/>
          </a:stretch>
        </p:blipFill>
        <p:spPr>
          <a:xfrm>
            <a:off x="-1822976" y="-1325592"/>
            <a:ext cx="14662824" cy="8251418"/>
          </a:xfrm>
          <a:prstGeom prst="rect">
            <a:avLst/>
          </a:prstGeom>
          <a:ln w="3175">
            <a:miter lim="400000"/>
          </a:ln>
        </p:spPr>
      </p:pic>
      <p:sp>
        <p:nvSpPr>
          <p:cNvPr id="3" name="Shape 3"/>
          <p:cNvSpPr/>
          <p:nvPr/>
        </p:nvSpPr>
        <p:spPr>
          <a:xfrm rot="18900000">
            <a:off x="1742456" y="2111865"/>
            <a:ext cx="15851231" cy="10394625"/>
          </a:xfrm>
          <a:prstGeom prst="rect">
            <a:avLst/>
          </a:prstGeom>
          <a:solidFill>
            <a:srgbClr val="000000">
              <a:alpha val="43503"/>
            </a:srgbClr>
          </a:solidFill>
          <a:ln w="3175">
            <a:miter lim="400000"/>
          </a:ln>
        </p:spPr>
        <p:txBody>
          <a:bodyPr lIns="26789" tIns="26789" rIns="26789" bIns="26789" anchor="ctr"/>
          <a:lstStyle/>
          <a:p>
            <a:pPr>
              <a:defRPr sz="4600">
                <a:solidFill>
                  <a:srgbClr val="FFFFFF"/>
                </a:solidFill>
              </a:defRPr>
            </a:pPr>
            <a:endParaRPr sz="2300"/>
          </a:p>
        </p:txBody>
      </p:sp>
      <p:sp>
        <p:nvSpPr>
          <p:cNvPr id="4" name="Shape 4"/>
          <p:cNvSpPr/>
          <p:nvPr/>
        </p:nvSpPr>
        <p:spPr>
          <a:xfrm rot="18900000">
            <a:off x="-6093938" y="-4744979"/>
            <a:ext cx="15851232" cy="10394625"/>
          </a:xfrm>
          <a:prstGeom prst="rect">
            <a:avLst/>
          </a:prstGeom>
          <a:solidFill>
            <a:srgbClr val="182A36">
              <a:alpha val="80118"/>
            </a:srgbClr>
          </a:solidFill>
          <a:ln w="3175">
            <a:miter lim="400000"/>
          </a:ln>
        </p:spPr>
        <p:txBody>
          <a:bodyPr lIns="26789" tIns="26789" rIns="26789" bIns="26789" anchor="ctr"/>
          <a:lstStyle/>
          <a:p>
            <a:pPr>
              <a:defRPr sz="4600">
                <a:solidFill>
                  <a:srgbClr val="FFFFFF"/>
                </a:solidFill>
              </a:defRPr>
            </a:pPr>
            <a:endParaRPr sz="2300"/>
          </a:p>
        </p:txBody>
      </p:sp>
      <p:sp>
        <p:nvSpPr>
          <p:cNvPr id="5" name="Shape 5"/>
          <p:cNvSpPr/>
          <p:nvPr/>
        </p:nvSpPr>
        <p:spPr>
          <a:xfrm>
            <a:off x="4676724" y="4031517"/>
            <a:ext cx="2838552" cy="61659"/>
          </a:xfrm>
          <a:prstGeom prst="rect">
            <a:avLst/>
          </a:prstGeom>
          <a:solidFill>
            <a:srgbClr val="FFFFFF"/>
          </a:solidFill>
          <a:ln w="3175">
            <a:miter lim="400000"/>
          </a:ln>
        </p:spPr>
        <p:txBody>
          <a:bodyPr lIns="22860" rIns="22860" anchor="ctr"/>
          <a:lstStyle/>
          <a:p>
            <a:pPr defTabSz="914217">
              <a:defRPr sz="3600">
                <a:solidFill>
                  <a:srgbClr val="FFFFFF"/>
                </a:solidFill>
                <a:latin typeface="Europa-Bold"/>
                <a:ea typeface="Europa-Bold"/>
                <a:cs typeface="Europa-Bold"/>
                <a:sym typeface="Europa-Bold"/>
              </a:defRPr>
            </a:pPr>
            <a:endParaRPr sz="1800"/>
          </a:p>
        </p:txBody>
      </p:sp>
      <p:sp>
        <p:nvSpPr>
          <p:cNvPr id="6" name="Shape 6"/>
          <p:cNvSpPr/>
          <p:nvPr/>
        </p:nvSpPr>
        <p:spPr>
          <a:xfrm flipV="1">
            <a:off x="-329419" y="5461000"/>
            <a:ext cx="12850838" cy="55309"/>
          </a:xfrm>
          <a:prstGeom prst="line">
            <a:avLst/>
          </a:prstGeom>
          <a:ln w="25400">
            <a:solidFill>
              <a:srgbClr val="FFFFFF"/>
            </a:solidFill>
            <a:miter lim="400000"/>
          </a:ln>
        </p:spPr>
        <p:txBody>
          <a:bodyPr lIns="26789" tIns="26789" rIns="26789" bIns="26789" anchor="ctr"/>
          <a:lstStyle/>
          <a:p>
            <a:pPr>
              <a:defRPr sz="4600">
                <a:solidFill>
                  <a:srgbClr val="FFFFFF"/>
                </a:solidFill>
              </a:defRPr>
            </a:pPr>
            <a:endParaRPr sz="2300"/>
          </a:p>
        </p:txBody>
      </p:sp>
      <p:sp>
        <p:nvSpPr>
          <p:cNvPr id="7" name="Shape 7"/>
          <p:cNvSpPr/>
          <p:nvPr/>
        </p:nvSpPr>
        <p:spPr>
          <a:xfrm flipV="1">
            <a:off x="-329419" y="1341692"/>
            <a:ext cx="12850837" cy="55308"/>
          </a:xfrm>
          <a:prstGeom prst="line">
            <a:avLst/>
          </a:prstGeom>
          <a:ln w="25400">
            <a:solidFill>
              <a:srgbClr val="FFFFFF"/>
            </a:solidFill>
            <a:miter lim="400000"/>
          </a:ln>
        </p:spPr>
        <p:txBody>
          <a:bodyPr lIns="26789" tIns="26789" rIns="26789" bIns="26789" anchor="ctr"/>
          <a:lstStyle/>
          <a:p>
            <a:pPr>
              <a:defRPr sz="4600">
                <a:solidFill>
                  <a:srgbClr val="FFFFFF"/>
                </a:solidFill>
              </a:defRPr>
            </a:pPr>
            <a:endParaRPr sz="2300"/>
          </a:p>
        </p:txBody>
      </p:sp>
      <p:sp>
        <p:nvSpPr>
          <p:cNvPr id="8" name="Shape 8"/>
          <p:cNvSpPr>
            <a:spLocks noGrp="1"/>
          </p:cNvSpPr>
          <p:nvPr>
            <p:ph type="title"/>
          </p:nvPr>
        </p:nvSpPr>
        <p:spPr>
          <a:xfrm>
            <a:off x="612457" y="92075"/>
            <a:ext cx="10967086" cy="1508126"/>
          </a:xfrm>
          <a:prstGeom prst="rect">
            <a:avLst/>
          </a:prstGeom>
          <a:ln w="3175">
            <a:miter lim="400000"/>
          </a:ln>
          <a:extLst>
            <a:ext uri="{C572A759-6A51-4108-AA02-DFA0A04FC94B}">
              <ma14:wrappingTextBoxFlag xmlns:ma14="http://schemas.microsoft.com/office/mac/drawingml/2011/main" xmlns="" val="1"/>
            </a:ext>
          </a:extLst>
        </p:spPr>
        <p:txBody>
          <a:bodyPr lIns="45719" rIns="45719" anchor="ctr">
            <a:normAutofit/>
          </a:bodyPr>
          <a:lstStyle/>
          <a:p>
            <a:r>
              <a:t>Title Text</a:t>
            </a:r>
          </a:p>
        </p:txBody>
      </p:sp>
      <p:sp>
        <p:nvSpPr>
          <p:cNvPr id="9" name="Shape 9"/>
          <p:cNvSpPr>
            <a:spLocks noGrp="1"/>
          </p:cNvSpPr>
          <p:nvPr>
            <p:ph type="body" idx="1"/>
          </p:nvPr>
        </p:nvSpPr>
        <p:spPr>
          <a:xfrm>
            <a:off x="612457" y="1600200"/>
            <a:ext cx="10967086" cy="5257800"/>
          </a:xfrm>
          <a:prstGeom prst="rect">
            <a:avLst/>
          </a:prstGeom>
          <a:ln w="3175">
            <a:miter lim="400000"/>
          </a:ln>
          <a:extLst>
            <a:ext uri="{C572A759-6A51-4108-AA02-DFA0A04FC94B}">
              <ma14:wrappingTextBoxFlag xmlns:ma14="http://schemas.microsoft.com/office/mac/drawingml/2011/main" xmlns="" val="1"/>
            </a:ext>
          </a:extLst>
        </p:spPr>
        <p:txBody>
          <a:bodyPr lIns="91421" tIns="91421" rIns="91421" bIns="91421">
            <a:normAutofit/>
          </a:bodyPr>
          <a:lstStyle/>
          <a:p>
            <a:r>
              <a:t>Body Level One</a:t>
            </a:r>
          </a:p>
          <a:p>
            <a:pPr lvl="1"/>
            <a:r>
              <a:t>Body Level Two</a:t>
            </a:r>
          </a:p>
          <a:p>
            <a:pPr lvl="2"/>
            <a:r>
              <a:t>Body Level Three</a:t>
            </a:r>
          </a:p>
          <a:p>
            <a:pPr lvl="3"/>
            <a:r>
              <a:t>Body Level Four</a:t>
            </a:r>
          </a:p>
          <a:p>
            <a:pPr lvl="4"/>
            <a:r>
              <a:t>Body Level Five</a:t>
            </a:r>
          </a:p>
        </p:txBody>
      </p:sp>
      <p:sp>
        <p:nvSpPr>
          <p:cNvPr id="10" name="Shape 10"/>
          <p:cNvSpPr>
            <a:spLocks noGrp="1"/>
          </p:cNvSpPr>
          <p:nvPr>
            <p:ph type="sldNum" sz="quarter" idx="2"/>
          </p:nvPr>
        </p:nvSpPr>
        <p:spPr>
          <a:xfrm>
            <a:off x="11233411" y="348553"/>
            <a:ext cx="316074" cy="323127"/>
          </a:xfrm>
          <a:prstGeom prst="rect">
            <a:avLst/>
          </a:prstGeom>
          <a:ln w="3175">
            <a:miter lim="400000"/>
          </a:ln>
        </p:spPr>
        <p:txBody>
          <a:bodyPr wrap="none" lIns="91421" tIns="91421" rIns="91421" bIns="91421">
            <a:spAutoFit/>
          </a:bodyPr>
          <a:lstStyle>
            <a:lvl1pPr algn="l" defTabSz="914217">
              <a:defRPr sz="900">
                <a:solidFill>
                  <a:srgbClr val="FFFFFF"/>
                </a:solidFill>
                <a:uFill>
                  <a:solidFill>
                    <a:srgbClr val="7F7F7F"/>
                  </a:solidFill>
                </a:uFill>
                <a:latin typeface="Lato Bold"/>
                <a:ea typeface="Lato Bold"/>
                <a:cs typeface="Lato Bold"/>
                <a:sym typeface="Lato Bold"/>
              </a:defRPr>
            </a:lvl1pPr>
          </a:lstStyle>
          <a:p>
            <a:fld id="{86CB4B4D-7CA3-9044-876B-883B54F8677D}" type="slidenum">
              <a:t>‹#›</a:t>
            </a:fld>
            <a:endParaRPr/>
          </a:p>
        </p:txBody>
      </p:sp>
    </p:spTree>
    <p:extLst>
      <p:ext uri="{BB962C8B-B14F-4D97-AF65-F5344CB8AC3E}">
        <p14:creationId xmlns:p14="http://schemas.microsoft.com/office/powerpoint/2010/main" val="1403067495"/>
      </p:ext>
    </p:extLst>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ransition spd="med"/>
  <p:txStyles>
    <p:titleStyle>
      <a:lvl1pPr marL="0" marR="0" indent="0" algn="l" defTabSz="914217" latinLnBrk="0">
        <a:lnSpc>
          <a:spcPct val="90000"/>
        </a:lnSpc>
        <a:spcBef>
          <a:spcPts val="0"/>
        </a:spcBef>
        <a:spcAft>
          <a:spcPts val="0"/>
        </a:spcAft>
        <a:buClrTx/>
        <a:buSzTx/>
        <a:buFontTx/>
        <a:buNone/>
        <a:tabLst/>
        <a:defRPr sz="3000" b="0" i="0" u="none" strike="noStrike" cap="none" spc="0" baseline="0">
          <a:ln>
            <a:noFill/>
          </a:ln>
          <a:solidFill>
            <a:srgbClr val="7F7F7F"/>
          </a:solidFill>
          <a:uFill>
            <a:solidFill>
              <a:srgbClr val="7F7F7F"/>
            </a:solidFill>
          </a:uFill>
          <a:latin typeface="Montserrat Hairline"/>
          <a:ea typeface="Montserrat Hairline"/>
          <a:cs typeface="Montserrat Hairline"/>
          <a:sym typeface="Montserrat Hairline"/>
        </a:defRPr>
      </a:lvl1pPr>
      <a:lvl2pPr marL="0" marR="0" indent="0" algn="l" defTabSz="914217" latinLnBrk="0">
        <a:lnSpc>
          <a:spcPct val="90000"/>
        </a:lnSpc>
        <a:spcBef>
          <a:spcPts val="0"/>
        </a:spcBef>
        <a:spcAft>
          <a:spcPts val="0"/>
        </a:spcAft>
        <a:buClrTx/>
        <a:buSzTx/>
        <a:buFontTx/>
        <a:buNone/>
        <a:tabLst/>
        <a:defRPr sz="3000" b="0" i="0" u="none" strike="noStrike" cap="none" spc="0" baseline="0">
          <a:ln>
            <a:noFill/>
          </a:ln>
          <a:solidFill>
            <a:srgbClr val="7F7F7F"/>
          </a:solidFill>
          <a:uFill>
            <a:solidFill>
              <a:srgbClr val="7F7F7F"/>
            </a:solidFill>
          </a:uFill>
          <a:latin typeface="Montserrat Hairline"/>
          <a:ea typeface="Montserrat Hairline"/>
          <a:cs typeface="Montserrat Hairline"/>
          <a:sym typeface="Montserrat Hairline"/>
        </a:defRPr>
      </a:lvl2pPr>
      <a:lvl3pPr marL="0" marR="0" indent="0" algn="l" defTabSz="914217" latinLnBrk="0">
        <a:lnSpc>
          <a:spcPct val="90000"/>
        </a:lnSpc>
        <a:spcBef>
          <a:spcPts val="0"/>
        </a:spcBef>
        <a:spcAft>
          <a:spcPts val="0"/>
        </a:spcAft>
        <a:buClrTx/>
        <a:buSzTx/>
        <a:buFontTx/>
        <a:buNone/>
        <a:tabLst/>
        <a:defRPr sz="3000" b="0" i="0" u="none" strike="noStrike" cap="none" spc="0" baseline="0">
          <a:ln>
            <a:noFill/>
          </a:ln>
          <a:solidFill>
            <a:srgbClr val="7F7F7F"/>
          </a:solidFill>
          <a:uFill>
            <a:solidFill>
              <a:srgbClr val="7F7F7F"/>
            </a:solidFill>
          </a:uFill>
          <a:latin typeface="Montserrat Hairline"/>
          <a:ea typeface="Montserrat Hairline"/>
          <a:cs typeface="Montserrat Hairline"/>
          <a:sym typeface="Montserrat Hairline"/>
        </a:defRPr>
      </a:lvl3pPr>
      <a:lvl4pPr marL="0" marR="0" indent="0" algn="l" defTabSz="914217" latinLnBrk="0">
        <a:lnSpc>
          <a:spcPct val="90000"/>
        </a:lnSpc>
        <a:spcBef>
          <a:spcPts val="0"/>
        </a:spcBef>
        <a:spcAft>
          <a:spcPts val="0"/>
        </a:spcAft>
        <a:buClrTx/>
        <a:buSzTx/>
        <a:buFontTx/>
        <a:buNone/>
        <a:tabLst/>
        <a:defRPr sz="3000" b="0" i="0" u="none" strike="noStrike" cap="none" spc="0" baseline="0">
          <a:ln>
            <a:noFill/>
          </a:ln>
          <a:solidFill>
            <a:srgbClr val="7F7F7F"/>
          </a:solidFill>
          <a:uFill>
            <a:solidFill>
              <a:srgbClr val="7F7F7F"/>
            </a:solidFill>
          </a:uFill>
          <a:latin typeface="Montserrat Hairline"/>
          <a:ea typeface="Montserrat Hairline"/>
          <a:cs typeface="Montserrat Hairline"/>
          <a:sym typeface="Montserrat Hairline"/>
        </a:defRPr>
      </a:lvl4pPr>
      <a:lvl5pPr marL="0" marR="0" indent="0" algn="l" defTabSz="914217" latinLnBrk="0">
        <a:lnSpc>
          <a:spcPct val="90000"/>
        </a:lnSpc>
        <a:spcBef>
          <a:spcPts val="0"/>
        </a:spcBef>
        <a:spcAft>
          <a:spcPts val="0"/>
        </a:spcAft>
        <a:buClrTx/>
        <a:buSzTx/>
        <a:buFontTx/>
        <a:buNone/>
        <a:tabLst/>
        <a:defRPr sz="3000" b="0" i="0" u="none" strike="noStrike" cap="none" spc="0" baseline="0">
          <a:ln>
            <a:noFill/>
          </a:ln>
          <a:solidFill>
            <a:srgbClr val="7F7F7F"/>
          </a:solidFill>
          <a:uFill>
            <a:solidFill>
              <a:srgbClr val="7F7F7F"/>
            </a:solidFill>
          </a:uFill>
          <a:latin typeface="Montserrat Hairline"/>
          <a:ea typeface="Montserrat Hairline"/>
          <a:cs typeface="Montserrat Hairline"/>
          <a:sym typeface="Montserrat Hairline"/>
        </a:defRPr>
      </a:lvl5pPr>
      <a:lvl6pPr marL="0" marR="0" indent="0" algn="l" defTabSz="914217" latinLnBrk="0">
        <a:lnSpc>
          <a:spcPct val="90000"/>
        </a:lnSpc>
        <a:spcBef>
          <a:spcPts val="0"/>
        </a:spcBef>
        <a:spcAft>
          <a:spcPts val="0"/>
        </a:spcAft>
        <a:buClrTx/>
        <a:buSzTx/>
        <a:buFontTx/>
        <a:buNone/>
        <a:tabLst/>
        <a:defRPr sz="3000" b="0" i="0" u="none" strike="noStrike" cap="none" spc="0" baseline="0">
          <a:ln>
            <a:noFill/>
          </a:ln>
          <a:solidFill>
            <a:srgbClr val="7F7F7F"/>
          </a:solidFill>
          <a:uFill>
            <a:solidFill>
              <a:srgbClr val="7F7F7F"/>
            </a:solidFill>
          </a:uFill>
          <a:latin typeface="Montserrat Hairline"/>
          <a:ea typeface="Montserrat Hairline"/>
          <a:cs typeface="Montserrat Hairline"/>
          <a:sym typeface="Montserrat Hairline"/>
        </a:defRPr>
      </a:lvl6pPr>
      <a:lvl7pPr marL="0" marR="0" indent="0" algn="l" defTabSz="914217" latinLnBrk="0">
        <a:lnSpc>
          <a:spcPct val="90000"/>
        </a:lnSpc>
        <a:spcBef>
          <a:spcPts val="0"/>
        </a:spcBef>
        <a:spcAft>
          <a:spcPts val="0"/>
        </a:spcAft>
        <a:buClrTx/>
        <a:buSzTx/>
        <a:buFontTx/>
        <a:buNone/>
        <a:tabLst/>
        <a:defRPr sz="3000" b="0" i="0" u="none" strike="noStrike" cap="none" spc="0" baseline="0">
          <a:ln>
            <a:noFill/>
          </a:ln>
          <a:solidFill>
            <a:srgbClr val="7F7F7F"/>
          </a:solidFill>
          <a:uFill>
            <a:solidFill>
              <a:srgbClr val="7F7F7F"/>
            </a:solidFill>
          </a:uFill>
          <a:latin typeface="Montserrat Hairline"/>
          <a:ea typeface="Montserrat Hairline"/>
          <a:cs typeface="Montserrat Hairline"/>
          <a:sym typeface="Montserrat Hairline"/>
        </a:defRPr>
      </a:lvl7pPr>
      <a:lvl8pPr marL="0" marR="0" indent="0" algn="l" defTabSz="914217" latinLnBrk="0">
        <a:lnSpc>
          <a:spcPct val="90000"/>
        </a:lnSpc>
        <a:spcBef>
          <a:spcPts val="0"/>
        </a:spcBef>
        <a:spcAft>
          <a:spcPts val="0"/>
        </a:spcAft>
        <a:buClrTx/>
        <a:buSzTx/>
        <a:buFontTx/>
        <a:buNone/>
        <a:tabLst/>
        <a:defRPr sz="3000" b="0" i="0" u="none" strike="noStrike" cap="none" spc="0" baseline="0">
          <a:ln>
            <a:noFill/>
          </a:ln>
          <a:solidFill>
            <a:srgbClr val="7F7F7F"/>
          </a:solidFill>
          <a:uFill>
            <a:solidFill>
              <a:srgbClr val="7F7F7F"/>
            </a:solidFill>
          </a:uFill>
          <a:latin typeface="Montserrat Hairline"/>
          <a:ea typeface="Montserrat Hairline"/>
          <a:cs typeface="Montserrat Hairline"/>
          <a:sym typeface="Montserrat Hairline"/>
        </a:defRPr>
      </a:lvl8pPr>
      <a:lvl9pPr marL="0" marR="0" indent="0" algn="l" defTabSz="914217" latinLnBrk="0">
        <a:lnSpc>
          <a:spcPct val="90000"/>
        </a:lnSpc>
        <a:spcBef>
          <a:spcPts val="0"/>
        </a:spcBef>
        <a:spcAft>
          <a:spcPts val="0"/>
        </a:spcAft>
        <a:buClrTx/>
        <a:buSzTx/>
        <a:buFontTx/>
        <a:buNone/>
        <a:tabLst/>
        <a:defRPr sz="3000" b="0" i="0" u="none" strike="noStrike" cap="none" spc="0" baseline="0">
          <a:ln>
            <a:noFill/>
          </a:ln>
          <a:solidFill>
            <a:srgbClr val="7F7F7F"/>
          </a:solidFill>
          <a:uFill>
            <a:solidFill>
              <a:srgbClr val="7F7F7F"/>
            </a:solidFill>
          </a:uFill>
          <a:latin typeface="Montserrat Hairline"/>
          <a:ea typeface="Montserrat Hairline"/>
          <a:cs typeface="Montserrat Hairline"/>
          <a:sym typeface="Montserrat Hairline"/>
        </a:defRPr>
      </a:lvl9pPr>
    </p:titleStyle>
    <p:bodyStyle>
      <a:lvl1pPr marL="0" marR="0" indent="0" algn="l" defTabSz="914217" latinLnBrk="0">
        <a:lnSpc>
          <a:spcPct val="90000"/>
        </a:lnSpc>
        <a:spcBef>
          <a:spcPts val="1000"/>
        </a:spcBef>
        <a:spcAft>
          <a:spcPts val="0"/>
        </a:spcAft>
        <a:buClrTx/>
        <a:buSzTx/>
        <a:buFontTx/>
        <a:buNone/>
        <a:tabLst/>
        <a:defRPr sz="2400" b="0" i="0" u="none" strike="noStrike" cap="none" spc="0" baseline="0">
          <a:ln>
            <a:noFill/>
          </a:ln>
          <a:solidFill>
            <a:srgbClr val="7F7F7F"/>
          </a:solidFill>
          <a:uFill>
            <a:solidFill>
              <a:srgbClr val="7F7F7F"/>
            </a:solidFill>
          </a:uFill>
          <a:latin typeface="Montserrat Hairline"/>
          <a:ea typeface="Montserrat Hairline"/>
          <a:cs typeface="Montserrat Hairline"/>
          <a:sym typeface="Montserrat Hairline"/>
        </a:defRPr>
      </a:lvl1pPr>
      <a:lvl2pPr marL="0" marR="0" indent="457108" algn="l" defTabSz="914217" latinLnBrk="0">
        <a:lnSpc>
          <a:spcPct val="90000"/>
        </a:lnSpc>
        <a:spcBef>
          <a:spcPts val="1000"/>
        </a:spcBef>
        <a:spcAft>
          <a:spcPts val="0"/>
        </a:spcAft>
        <a:buClrTx/>
        <a:buSzTx/>
        <a:buFontTx/>
        <a:buNone/>
        <a:tabLst/>
        <a:defRPr sz="2400" b="0" i="0" u="none" strike="noStrike" cap="none" spc="0" baseline="0">
          <a:ln>
            <a:noFill/>
          </a:ln>
          <a:solidFill>
            <a:srgbClr val="7F7F7F"/>
          </a:solidFill>
          <a:uFill>
            <a:solidFill>
              <a:srgbClr val="7F7F7F"/>
            </a:solidFill>
          </a:uFill>
          <a:latin typeface="Montserrat Hairline"/>
          <a:ea typeface="Montserrat Hairline"/>
          <a:cs typeface="Montserrat Hairline"/>
          <a:sym typeface="Montserrat Hairline"/>
        </a:defRPr>
      </a:lvl2pPr>
      <a:lvl3pPr marL="0" marR="0" indent="914217" algn="l" defTabSz="914217" latinLnBrk="0">
        <a:lnSpc>
          <a:spcPct val="90000"/>
        </a:lnSpc>
        <a:spcBef>
          <a:spcPts val="1000"/>
        </a:spcBef>
        <a:spcAft>
          <a:spcPts val="0"/>
        </a:spcAft>
        <a:buClrTx/>
        <a:buSzTx/>
        <a:buFontTx/>
        <a:buNone/>
        <a:tabLst/>
        <a:defRPr sz="2400" b="0" i="0" u="none" strike="noStrike" cap="none" spc="0" baseline="0">
          <a:ln>
            <a:noFill/>
          </a:ln>
          <a:solidFill>
            <a:srgbClr val="7F7F7F"/>
          </a:solidFill>
          <a:uFill>
            <a:solidFill>
              <a:srgbClr val="7F7F7F"/>
            </a:solidFill>
          </a:uFill>
          <a:latin typeface="Montserrat Hairline"/>
          <a:ea typeface="Montserrat Hairline"/>
          <a:cs typeface="Montserrat Hairline"/>
          <a:sym typeface="Montserrat Hairline"/>
        </a:defRPr>
      </a:lvl3pPr>
      <a:lvl4pPr marL="0" marR="0" indent="1371326" algn="l" defTabSz="914217" latinLnBrk="0">
        <a:lnSpc>
          <a:spcPct val="90000"/>
        </a:lnSpc>
        <a:spcBef>
          <a:spcPts val="1000"/>
        </a:spcBef>
        <a:spcAft>
          <a:spcPts val="0"/>
        </a:spcAft>
        <a:buClrTx/>
        <a:buSzTx/>
        <a:buFontTx/>
        <a:buNone/>
        <a:tabLst/>
        <a:defRPr sz="2400" b="0" i="0" u="none" strike="noStrike" cap="none" spc="0" baseline="0">
          <a:ln>
            <a:noFill/>
          </a:ln>
          <a:solidFill>
            <a:srgbClr val="7F7F7F"/>
          </a:solidFill>
          <a:uFill>
            <a:solidFill>
              <a:srgbClr val="7F7F7F"/>
            </a:solidFill>
          </a:uFill>
          <a:latin typeface="Montserrat Hairline"/>
          <a:ea typeface="Montserrat Hairline"/>
          <a:cs typeface="Montserrat Hairline"/>
          <a:sym typeface="Montserrat Hairline"/>
        </a:defRPr>
      </a:lvl4pPr>
      <a:lvl5pPr marL="0" marR="0" indent="1828434" algn="l" defTabSz="914217" latinLnBrk="0">
        <a:lnSpc>
          <a:spcPct val="90000"/>
        </a:lnSpc>
        <a:spcBef>
          <a:spcPts val="1000"/>
        </a:spcBef>
        <a:spcAft>
          <a:spcPts val="0"/>
        </a:spcAft>
        <a:buClrTx/>
        <a:buSzTx/>
        <a:buFontTx/>
        <a:buNone/>
        <a:tabLst/>
        <a:defRPr sz="2400" b="0" i="0" u="none" strike="noStrike" cap="none" spc="0" baseline="0">
          <a:ln>
            <a:noFill/>
          </a:ln>
          <a:solidFill>
            <a:srgbClr val="7F7F7F"/>
          </a:solidFill>
          <a:uFill>
            <a:solidFill>
              <a:srgbClr val="7F7F7F"/>
            </a:solidFill>
          </a:uFill>
          <a:latin typeface="Montserrat Hairline"/>
          <a:ea typeface="Montserrat Hairline"/>
          <a:cs typeface="Montserrat Hairline"/>
          <a:sym typeface="Montserrat Hairline"/>
        </a:defRPr>
      </a:lvl5pPr>
      <a:lvl6pPr marL="2590282" marR="0" indent="-304739" algn="l" defTabSz="914217" latinLnBrk="0">
        <a:lnSpc>
          <a:spcPct val="90000"/>
        </a:lnSpc>
        <a:spcBef>
          <a:spcPts val="1000"/>
        </a:spcBef>
        <a:spcAft>
          <a:spcPts val="0"/>
        </a:spcAft>
        <a:buClrTx/>
        <a:buSzPct val="100000"/>
        <a:buFontTx/>
        <a:buChar char="•"/>
        <a:tabLst/>
        <a:defRPr sz="2400" b="0" i="0" u="none" strike="noStrike" cap="none" spc="0" baseline="0">
          <a:ln>
            <a:noFill/>
          </a:ln>
          <a:solidFill>
            <a:srgbClr val="7F7F7F"/>
          </a:solidFill>
          <a:uFill>
            <a:solidFill>
              <a:srgbClr val="7F7F7F"/>
            </a:solidFill>
          </a:uFill>
          <a:latin typeface="Montserrat Hairline"/>
          <a:ea typeface="Montserrat Hairline"/>
          <a:cs typeface="Montserrat Hairline"/>
          <a:sym typeface="Montserrat Hairline"/>
        </a:defRPr>
      </a:lvl6pPr>
      <a:lvl7pPr marL="3047390" marR="0" indent="-304739" algn="l" defTabSz="914217" latinLnBrk="0">
        <a:lnSpc>
          <a:spcPct val="90000"/>
        </a:lnSpc>
        <a:spcBef>
          <a:spcPts val="1000"/>
        </a:spcBef>
        <a:spcAft>
          <a:spcPts val="0"/>
        </a:spcAft>
        <a:buClrTx/>
        <a:buSzPct val="100000"/>
        <a:buFontTx/>
        <a:buChar char="•"/>
        <a:tabLst/>
        <a:defRPr sz="2400" b="0" i="0" u="none" strike="noStrike" cap="none" spc="0" baseline="0">
          <a:ln>
            <a:noFill/>
          </a:ln>
          <a:solidFill>
            <a:srgbClr val="7F7F7F"/>
          </a:solidFill>
          <a:uFill>
            <a:solidFill>
              <a:srgbClr val="7F7F7F"/>
            </a:solidFill>
          </a:uFill>
          <a:latin typeface="Montserrat Hairline"/>
          <a:ea typeface="Montserrat Hairline"/>
          <a:cs typeface="Montserrat Hairline"/>
          <a:sym typeface="Montserrat Hairline"/>
        </a:defRPr>
      </a:lvl7pPr>
      <a:lvl8pPr marL="3504499" marR="0" indent="-304739" algn="l" defTabSz="914217" latinLnBrk="0">
        <a:lnSpc>
          <a:spcPct val="90000"/>
        </a:lnSpc>
        <a:spcBef>
          <a:spcPts val="1000"/>
        </a:spcBef>
        <a:spcAft>
          <a:spcPts val="0"/>
        </a:spcAft>
        <a:buClrTx/>
        <a:buSzPct val="100000"/>
        <a:buFontTx/>
        <a:buChar char="•"/>
        <a:tabLst/>
        <a:defRPr sz="2400" b="0" i="0" u="none" strike="noStrike" cap="none" spc="0" baseline="0">
          <a:ln>
            <a:noFill/>
          </a:ln>
          <a:solidFill>
            <a:srgbClr val="7F7F7F"/>
          </a:solidFill>
          <a:uFill>
            <a:solidFill>
              <a:srgbClr val="7F7F7F"/>
            </a:solidFill>
          </a:uFill>
          <a:latin typeface="Montserrat Hairline"/>
          <a:ea typeface="Montserrat Hairline"/>
          <a:cs typeface="Montserrat Hairline"/>
          <a:sym typeface="Montserrat Hairline"/>
        </a:defRPr>
      </a:lvl8pPr>
      <a:lvl9pPr marL="3961608" marR="0" indent="-304739" algn="l" defTabSz="914217" latinLnBrk="0">
        <a:lnSpc>
          <a:spcPct val="90000"/>
        </a:lnSpc>
        <a:spcBef>
          <a:spcPts val="1000"/>
        </a:spcBef>
        <a:spcAft>
          <a:spcPts val="0"/>
        </a:spcAft>
        <a:buClrTx/>
        <a:buSzPct val="100000"/>
        <a:buFontTx/>
        <a:buChar char="•"/>
        <a:tabLst/>
        <a:defRPr sz="2400" b="0" i="0" u="none" strike="noStrike" cap="none" spc="0" baseline="0">
          <a:ln>
            <a:noFill/>
          </a:ln>
          <a:solidFill>
            <a:srgbClr val="7F7F7F"/>
          </a:solidFill>
          <a:uFill>
            <a:solidFill>
              <a:srgbClr val="7F7F7F"/>
            </a:solidFill>
          </a:uFill>
          <a:latin typeface="Montserrat Hairline"/>
          <a:ea typeface="Montserrat Hairline"/>
          <a:cs typeface="Montserrat Hairline"/>
          <a:sym typeface="Montserrat Hairline"/>
        </a:defRPr>
      </a:lvl9pPr>
    </p:bodyStyle>
    <p:otherStyle>
      <a:lvl1pPr marL="0" marR="0" indent="0" algn="l" defTabSz="914217" latinLnBrk="0">
        <a:lnSpc>
          <a:spcPct val="100000"/>
        </a:lnSpc>
        <a:spcBef>
          <a:spcPts val="0"/>
        </a:spcBef>
        <a:spcAft>
          <a:spcPts val="0"/>
        </a:spcAft>
        <a:buClrTx/>
        <a:buSzTx/>
        <a:buFontTx/>
        <a:buNone/>
        <a:tabLst/>
        <a:defRPr sz="900" b="0" i="0" u="none" strike="noStrike" cap="none" spc="0" baseline="0">
          <a:ln>
            <a:noFill/>
          </a:ln>
          <a:solidFill>
            <a:schemeClr val="tx1"/>
          </a:solidFill>
          <a:uFill>
            <a:solidFill>
              <a:srgbClr val="7F7F7F"/>
            </a:solidFill>
          </a:uFill>
          <a:latin typeface="+mn-lt"/>
          <a:ea typeface="+mn-ea"/>
          <a:cs typeface="+mn-cs"/>
          <a:sym typeface="Lato Bold"/>
        </a:defRPr>
      </a:lvl1pPr>
      <a:lvl2pPr marL="0" marR="0" indent="457108" algn="l" defTabSz="914217" latinLnBrk="0">
        <a:lnSpc>
          <a:spcPct val="100000"/>
        </a:lnSpc>
        <a:spcBef>
          <a:spcPts val="0"/>
        </a:spcBef>
        <a:spcAft>
          <a:spcPts val="0"/>
        </a:spcAft>
        <a:buClrTx/>
        <a:buSzTx/>
        <a:buFontTx/>
        <a:buNone/>
        <a:tabLst/>
        <a:defRPr sz="900" b="0" i="0" u="none" strike="noStrike" cap="none" spc="0" baseline="0">
          <a:ln>
            <a:noFill/>
          </a:ln>
          <a:solidFill>
            <a:schemeClr val="tx1"/>
          </a:solidFill>
          <a:uFill>
            <a:solidFill>
              <a:srgbClr val="7F7F7F"/>
            </a:solidFill>
          </a:uFill>
          <a:latin typeface="+mn-lt"/>
          <a:ea typeface="+mn-ea"/>
          <a:cs typeface="+mn-cs"/>
          <a:sym typeface="Lato Bold"/>
        </a:defRPr>
      </a:lvl2pPr>
      <a:lvl3pPr marL="0" marR="0" indent="914217" algn="l" defTabSz="914217" latinLnBrk="0">
        <a:lnSpc>
          <a:spcPct val="100000"/>
        </a:lnSpc>
        <a:spcBef>
          <a:spcPts val="0"/>
        </a:spcBef>
        <a:spcAft>
          <a:spcPts val="0"/>
        </a:spcAft>
        <a:buClrTx/>
        <a:buSzTx/>
        <a:buFontTx/>
        <a:buNone/>
        <a:tabLst/>
        <a:defRPr sz="900" b="0" i="0" u="none" strike="noStrike" cap="none" spc="0" baseline="0">
          <a:ln>
            <a:noFill/>
          </a:ln>
          <a:solidFill>
            <a:schemeClr val="tx1"/>
          </a:solidFill>
          <a:uFill>
            <a:solidFill>
              <a:srgbClr val="7F7F7F"/>
            </a:solidFill>
          </a:uFill>
          <a:latin typeface="+mn-lt"/>
          <a:ea typeface="+mn-ea"/>
          <a:cs typeface="+mn-cs"/>
          <a:sym typeface="Lato Bold"/>
        </a:defRPr>
      </a:lvl3pPr>
      <a:lvl4pPr marL="0" marR="0" indent="1371326" algn="l" defTabSz="914217" latinLnBrk="0">
        <a:lnSpc>
          <a:spcPct val="100000"/>
        </a:lnSpc>
        <a:spcBef>
          <a:spcPts val="0"/>
        </a:spcBef>
        <a:spcAft>
          <a:spcPts val="0"/>
        </a:spcAft>
        <a:buClrTx/>
        <a:buSzTx/>
        <a:buFontTx/>
        <a:buNone/>
        <a:tabLst/>
        <a:defRPr sz="900" b="0" i="0" u="none" strike="noStrike" cap="none" spc="0" baseline="0">
          <a:ln>
            <a:noFill/>
          </a:ln>
          <a:solidFill>
            <a:schemeClr val="tx1"/>
          </a:solidFill>
          <a:uFill>
            <a:solidFill>
              <a:srgbClr val="7F7F7F"/>
            </a:solidFill>
          </a:uFill>
          <a:latin typeface="+mn-lt"/>
          <a:ea typeface="+mn-ea"/>
          <a:cs typeface="+mn-cs"/>
          <a:sym typeface="Lato Bold"/>
        </a:defRPr>
      </a:lvl4pPr>
      <a:lvl5pPr marL="0" marR="0" indent="1828434" algn="l" defTabSz="914217" latinLnBrk="0">
        <a:lnSpc>
          <a:spcPct val="100000"/>
        </a:lnSpc>
        <a:spcBef>
          <a:spcPts val="0"/>
        </a:spcBef>
        <a:spcAft>
          <a:spcPts val="0"/>
        </a:spcAft>
        <a:buClrTx/>
        <a:buSzTx/>
        <a:buFontTx/>
        <a:buNone/>
        <a:tabLst/>
        <a:defRPr sz="900" b="0" i="0" u="none" strike="noStrike" cap="none" spc="0" baseline="0">
          <a:ln>
            <a:noFill/>
          </a:ln>
          <a:solidFill>
            <a:schemeClr val="tx1"/>
          </a:solidFill>
          <a:uFill>
            <a:solidFill>
              <a:srgbClr val="7F7F7F"/>
            </a:solidFill>
          </a:uFill>
          <a:latin typeface="+mn-lt"/>
          <a:ea typeface="+mn-ea"/>
          <a:cs typeface="+mn-cs"/>
          <a:sym typeface="Lato Bold"/>
        </a:defRPr>
      </a:lvl5pPr>
      <a:lvl6pPr marL="0" marR="0" indent="2285543" algn="l" defTabSz="914217" latinLnBrk="0">
        <a:lnSpc>
          <a:spcPct val="100000"/>
        </a:lnSpc>
        <a:spcBef>
          <a:spcPts val="0"/>
        </a:spcBef>
        <a:spcAft>
          <a:spcPts val="0"/>
        </a:spcAft>
        <a:buClrTx/>
        <a:buSzTx/>
        <a:buFontTx/>
        <a:buNone/>
        <a:tabLst/>
        <a:defRPr sz="900" b="0" i="0" u="none" strike="noStrike" cap="none" spc="0" baseline="0">
          <a:ln>
            <a:noFill/>
          </a:ln>
          <a:solidFill>
            <a:schemeClr val="tx1"/>
          </a:solidFill>
          <a:uFill>
            <a:solidFill>
              <a:srgbClr val="7F7F7F"/>
            </a:solidFill>
          </a:uFill>
          <a:latin typeface="+mn-lt"/>
          <a:ea typeface="+mn-ea"/>
          <a:cs typeface="+mn-cs"/>
          <a:sym typeface="Lato Bold"/>
        </a:defRPr>
      </a:lvl6pPr>
      <a:lvl7pPr marL="0" marR="0" indent="2742652" algn="l" defTabSz="914217" latinLnBrk="0">
        <a:lnSpc>
          <a:spcPct val="100000"/>
        </a:lnSpc>
        <a:spcBef>
          <a:spcPts val="0"/>
        </a:spcBef>
        <a:spcAft>
          <a:spcPts val="0"/>
        </a:spcAft>
        <a:buClrTx/>
        <a:buSzTx/>
        <a:buFontTx/>
        <a:buNone/>
        <a:tabLst/>
        <a:defRPr sz="900" b="0" i="0" u="none" strike="noStrike" cap="none" spc="0" baseline="0">
          <a:ln>
            <a:noFill/>
          </a:ln>
          <a:solidFill>
            <a:schemeClr val="tx1"/>
          </a:solidFill>
          <a:uFill>
            <a:solidFill>
              <a:srgbClr val="7F7F7F"/>
            </a:solidFill>
          </a:uFill>
          <a:latin typeface="+mn-lt"/>
          <a:ea typeface="+mn-ea"/>
          <a:cs typeface="+mn-cs"/>
          <a:sym typeface="Lato Bold"/>
        </a:defRPr>
      </a:lvl7pPr>
      <a:lvl8pPr marL="0" marR="0" indent="3199760" algn="l" defTabSz="914217" latinLnBrk="0">
        <a:lnSpc>
          <a:spcPct val="100000"/>
        </a:lnSpc>
        <a:spcBef>
          <a:spcPts val="0"/>
        </a:spcBef>
        <a:spcAft>
          <a:spcPts val="0"/>
        </a:spcAft>
        <a:buClrTx/>
        <a:buSzTx/>
        <a:buFontTx/>
        <a:buNone/>
        <a:tabLst/>
        <a:defRPr sz="900" b="0" i="0" u="none" strike="noStrike" cap="none" spc="0" baseline="0">
          <a:ln>
            <a:noFill/>
          </a:ln>
          <a:solidFill>
            <a:schemeClr val="tx1"/>
          </a:solidFill>
          <a:uFill>
            <a:solidFill>
              <a:srgbClr val="7F7F7F"/>
            </a:solidFill>
          </a:uFill>
          <a:latin typeface="+mn-lt"/>
          <a:ea typeface="+mn-ea"/>
          <a:cs typeface="+mn-cs"/>
          <a:sym typeface="Lato Bold"/>
        </a:defRPr>
      </a:lvl8pPr>
      <a:lvl9pPr marL="0" marR="0" indent="3656869" algn="l" defTabSz="914217" latinLnBrk="0">
        <a:lnSpc>
          <a:spcPct val="100000"/>
        </a:lnSpc>
        <a:spcBef>
          <a:spcPts val="0"/>
        </a:spcBef>
        <a:spcAft>
          <a:spcPts val="0"/>
        </a:spcAft>
        <a:buClrTx/>
        <a:buSzTx/>
        <a:buFontTx/>
        <a:buNone/>
        <a:tabLst/>
        <a:defRPr sz="900" b="0" i="0" u="none" strike="noStrike" cap="none" spc="0" baseline="0">
          <a:ln>
            <a:noFill/>
          </a:ln>
          <a:solidFill>
            <a:schemeClr val="tx1"/>
          </a:solidFill>
          <a:uFill>
            <a:solidFill>
              <a:srgbClr val="7F7F7F"/>
            </a:solidFill>
          </a:uFill>
          <a:latin typeface="+mn-lt"/>
          <a:ea typeface="+mn-ea"/>
          <a:cs typeface="+mn-cs"/>
          <a:sym typeface="Lato Bold"/>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6.xml"/><Relationship Id="rId1" Type="http://schemas.openxmlformats.org/officeDocument/2006/relationships/slideLayout" Target="../slideLayouts/slideLayout3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7.xml"/></Relationships>
</file>

<file path=ppt/slides/_rels/slide1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4.xml"/><Relationship Id="rId1" Type="http://schemas.openxmlformats.org/officeDocument/2006/relationships/slideLayout" Target="../slideLayouts/slideLayout34.xml"/></Relationships>
</file>

<file path=ppt/slides/_rels/slide1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5.xml"/><Relationship Id="rId1" Type="http://schemas.openxmlformats.org/officeDocument/2006/relationships/slideLayout" Target="../slideLayouts/slideLayout35.xml"/><Relationship Id="rId5" Type="http://schemas.openxmlformats.org/officeDocument/2006/relationships/image" Target="../media/image16.jpeg"/><Relationship Id="rId4" Type="http://schemas.openxmlformats.org/officeDocument/2006/relationships/image" Target="../media/image1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png"/><Relationship Id="rId1" Type="http://schemas.openxmlformats.org/officeDocument/2006/relationships/slideLayout" Target="../slideLayouts/slideLayout18.xml"/><Relationship Id="rId4" Type="http://schemas.openxmlformats.org/officeDocument/2006/relationships/hyperlink" Target="https://svgsilh.com/607d8b/image/1301144.html" TargetMode="External"/></Relationships>
</file>

<file path=ppt/slides/_rels/slide21.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9.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4.xml.rels><?xml version="1.0" encoding="UTF-8" standalone="yes"?>
<Relationships xmlns="http://schemas.openxmlformats.org/package/2006/relationships"><Relationship Id="rId8" Type="http://schemas.openxmlformats.org/officeDocument/2006/relationships/diagramLayout" Target="../diagrams/layout3.xml"/><Relationship Id="rId3" Type="http://schemas.openxmlformats.org/officeDocument/2006/relationships/diagramLayout" Target="../diagrams/layout2.xml"/><Relationship Id="rId7" Type="http://schemas.openxmlformats.org/officeDocument/2006/relationships/diagramData" Target="../diagrams/data3.xml"/><Relationship Id="rId2" Type="http://schemas.openxmlformats.org/officeDocument/2006/relationships/diagramData" Target="../diagrams/data2.xml"/><Relationship Id="rId1" Type="http://schemas.openxmlformats.org/officeDocument/2006/relationships/slideLayout" Target="../slideLayouts/slideLayout22.xml"/><Relationship Id="rId6" Type="http://schemas.microsoft.com/office/2007/relationships/diagramDrawing" Target="../diagrams/drawing2.xml"/><Relationship Id="rId11" Type="http://schemas.microsoft.com/office/2007/relationships/diagramDrawing" Target="../diagrams/drawing3.xml"/><Relationship Id="rId5" Type="http://schemas.openxmlformats.org/officeDocument/2006/relationships/diagramColors" Target="../diagrams/colors2.xml"/><Relationship Id="rId10" Type="http://schemas.openxmlformats.org/officeDocument/2006/relationships/diagramColors" Target="../diagrams/colors3.xml"/><Relationship Id="rId4" Type="http://schemas.openxmlformats.org/officeDocument/2006/relationships/diagramQuickStyle" Target="../diagrams/quickStyle2.xml"/><Relationship Id="rId9" Type="http://schemas.openxmlformats.org/officeDocument/2006/relationships/diagramQuickStyle" Target="../diagrams/quickStyle3.xml"/></Relationships>
</file>

<file path=ppt/slides/_rels/slide25.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19.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xml"/><Relationship Id="rId1" Type="http://schemas.openxmlformats.org/officeDocument/2006/relationships/slideLayout" Target="../slideLayouts/slideLayout30.xml"/><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xml"/><Relationship Id="rId1" Type="http://schemas.openxmlformats.org/officeDocument/2006/relationships/slideLayout" Target="../slideLayouts/slideLayout38.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38.xm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5.xml"/><Relationship Id="rId1" Type="http://schemas.openxmlformats.org/officeDocument/2006/relationships/slideLayout" Target="../slideLayouts/slideLayout3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199C44-ABFA-4022-9CAE-1EDE75702545}"/>
              </a:ext>
            </a:extLst>
          </p:cNvPr>
          <p:cNvSpPr>
            <a:spLocks noGrp="1"/>
          </p:cNvSpPr>
          <p:nvPr>
            <p:ph type="ctrTitle"/>
          </p:nvPr>
        </p:nvSpPr>
        <p:spPr>
          <a:xfrm>
            <a:off x="1094095" y="851517"/>
            <a:ext cx="5940584" cy="4768698"/>
          </a:xfrm>
        </p:spPr>
        <p:txBody>
          <a:bodyPr vert="horz" lIns="91440" tIns="45720" rIns="91440" bIns="45720" rtlCol="0" anchor="b">
            <a:normAutofit/>
          </a:bodyPr>
          <a:lstStyle/>
          <a:p>
            <a:pPr algn="l"/>
            <a:br>
              <a:rPr lang="en-US" b="1" kern="1200" dirty="0">
                <a:solidFill>
                  <a:schemeClr val="tx1"/>
                </a:solidFill>
                <a:highlight>
                  <a:srgbClr val="FFFF00"/>
                </a:highlight>
                <a:latin typeface="+mj-lt"/>
                <a:ea typeface="+mj-ea"/>
                <a:cs typeface="+mj-cs"/>
              </a:rPr>
            </a:br>
            <a:r>
              <a:rPr lang="en-US" b="1" dirty="0"/>
              <a:t> </a:t>
            </a:r>
            <a:r>
              <a:rPr lang="en-US" b="1" kern="1200" dirty="0">
                <a:latin typeface="+mj-lt"/>
                <a:ea typeface="+mj-ea"/>
                <a:cs typeface="+mj-cs"/>
              </a:rPr>
              <a:t> </a:t>
            </a:r>
            <a:br>
              <a:rPr lang="en-US" b="1" kern="1200" dirty="0">
                <a:solidFill>
                  <a:schemeClr val="tx1"/>
                </a:solidFill>
                <a:highlight>
                  <a:srgbClr val="FFFF00"/>
                </a:highlight>
                <a:latin typeface="+mj-lt"/>
                <a:ea typeface="+mj-ea"/>
                <a:cs typeface="+mj-cs"/>
              </a:rPr>
            </a:br>
            <a:r>
              <a:rPr lang="en-US" b="1" kern="1200" dirty="0">
                <a:latin typeface="+mj-lt"/>
                <a:ea typeface="+mj-ea"/>
                <a:cs typeface="+mj-cs"/>
              </a:rPr>
              <a:t>Examples of Interdisciplinary Team Science</a:t>
            </a:r>
          </a:p>
        </p:txBody>
      </p:sp>
      <p:pic>
        <p:nvPicPr>
          <p:cNvPr id="9" name="Picture 8" descr="A picture containing symbol, font, logo, graphics&#10;&#10;Description automatically generated">
            <a:extLst>
              <a:ext uri="{FF2B5EF4-FFF2-40B4-BE49-F238E27FC236}">
                <a16:creationId xmlns:a16="http://schemas.microsoft.com/office/drawing/2014/main" id="{44200BF2-5BA2-7D5D-F231-4B4889B4743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41366" y="2348883"/>
            <a:ext cx="3959651" cy="3657600"/>
          </a:xfrm>
          <a:prstGeom prst="rect">
            <a:avLst/>
          </a:prstGeom>
        </p:spPr>
      </p:pic>
      <p:sp>
        <p:nvSpPr>
          <p:cNvPr id="10" name="Parallelogram 9">
            <a:extLst>
              <a:ext uri="{FF2B5EF4-FFF2-40B4-BE49-F238E27FC236}">
                <a16:creationId xmlns:a16="http://schemas.microsoft.com/office/drawing/2014/main" id="{8DEF3D45-C484-4AA9-9C2A-EB2F650DE710}"/>
              </a:ext>
            </a:extLst>
          </p:cNvPr>
          <p:cNvSpPr/>
          <p:nvPr/>
        </p:nvSpPr>
        <p:spPr>
          <a:xfrm>
            <a:off x="-381000" y="410368"/>
            <a:ext cx="11049000" cy="1189832"/>
          </a:xfrm>
          <a:prstGeom prst="parallelogram">
            <a:avLst/>
          </a:prstGeom>
          <a:solidFill>
            <a:srgbClr val="147A2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3200" b="1" i="0" u="none" strike="noStrike" kern="1200" cap="none" spc="0" normalizeH="0" baseline="0" noProof="0" dirty="0">
                <a:ln>
                  <a:noFill/>
                </a:ln>
                <a:solidFill>
                  <a:prstClr val="white"/>
                </a:solidFill>
                <a:effectLst/>
                <a:uLnTx/>
                <a:uFillTx/>
                <a:latin typeface="San Serif"/>
                <a:ea typeface="+mn-ea"/>
                <a:cs typeface="+mn-cs"/>
              </a:rPr>
              <a:t>Illuminating Theology With Psychological Science</a:t>
            </a:r>
            <a:endParaRPr kumimoji="0" lang="en-US" sz="3200" b="0" i="0" u="none" strike="noStrike" kern="1200" cap="none" spc="0" normalizeH="0" baseline="0" noProof="0" dirty="0">
              <a:ln>
                <a:noFill/>
              </a:ln>
              <a:solidFill>
                <a:prstClr val="white"/>
              </a:solidFill>
              <a:effectLst/>
              <a:uLnTx/>
              <a:uFillTx/>
              <a:latin typeface="San Serif"/>
              <a:ea typeface="+mn-ea"/>
              <a:cs typeface="+mn-cs"/>
            </a:endParaRPr>
          </a:p>
        </p:txBody>
      </p:sp>
      <p:sp>
        <p:nvSpPr>
          <p:cNvPr id="4" name="Title 1">
            <a:extLst>
              <a:ext uri="{FF2B5EF4-FFF2-40B4-BE49-F238E27FC236}">
                <a16:creationId xmlns:a16="http://schemas.microsoft.com/office/drawing/2014/main" id="{C2636744-D0FB-A683-F37E-72470E711B66}"/>
              </a:ext>
            </a:extLst>
          </p:cNvPr>
          <p:cNvSpPr txBox="1">
            <a:spLocks/>
          </p:cNvSpPr>
          <p:nvPr/>
        </p:nvSpPr>
        <p:spPr>
          <a:xfrm>
            <a:off x="1094094" y="4152616"/>
            <a:ext cx="5001905" cy="917095"/>
          </a:xfrm>
          <a:prstGeom prst="rect">
            <a:avLst/>
          </a:prstGeom>
        </p:spPr>
        <p:txBody>
          <a:bodyPr vert="horz" lIns="91440" tIns="45720" rIns="91440" bIns="45720" rtlCol="0" anchor="t">
            <a:normAutofit fontScale="975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n-US" sz="2400" b="1" i="0" u="none" strike="noStrike" kern="1200" cap="none" spc="0" normalizeH="0" baseline="0" noProof="0" dirty="0">
              <a:ln>
                <a:noFill/>
              </a:ln>
              <a:solidFill>
                <a:prstClr val="black">
                  <a:lumMod val="50000"/>
                  <a:lumOff val="50000"/>
                </a:prstClr>
              </a:solidFill>
              <a:effectLst/>
              <a:uLnTx/>
              <a:uFillTx/>
              <a:latin typeface="Calibri Light" panose="020F0302020204030204"/>
              <a:ea typeface="+mj-ea"/>
              <a:cs typeface="+mj-cs"/>
            </a:endParaRPr>
          </a:p>
        </p:txBody>
      </p:sp>
      <p:sp>
        <p:nvSpPr>
          <p:cNvPr id="3" name="TextBox 2">
            <a:extLst>
              <a:ext uri="{FF2B5EF4-FFF2-40B4-BE49-F238E27FC236}">
                <a16:creationId xmlns:a16="http://schemas.microsoft.com/office/drawing/2014/main" id="{8E869250-5983-6D0A-53EA-D2B54DE1D249}"/>
              </a:ext>
            </a:extLst>
          </p:cNvPr>
          <p:cNvSpPr txBox="1"/>
          <p:nvPr/>
        </p:nvSpPr>
        <p:spPr>
          <a:xfrm>
            <a:off x="991674" y="6220496"/>
            <a:ext cx="7895848" cy="276999"/>
          </a:xfrm>
          <a:prstGeom prst="rect">
            <a:avLst/>
          </a:prstGeom>
          <a:noFill/>
        </p:spPr>
        <p:txBody>
          <a:bodyPr wrap="square" rtlCol="0">
            <a:spAutoFit/>
          </a:bodyPr>
          <a:lstStyle/>
          <a:p>
            <a:r>
              <a:rPr lang="en-US" sz="1200" i="1" dirty="0"/>
              <a:t>This work was created by Kevin </a:t>
            </a:r>
            <a:r>
              <a:rPr lang="en-US" sz="1200" i="1" dirty="0" err="1"/>
              <a:t>Timpe</a:t>
            </a:r>
            <a:r>
              <a:rPr lang="en-US" sz="1200" i="1" dirty="0"/>
              <a:t>, Tyler Greenway, and Erin Smith and is licensed under a CC-BY-NC-SA license.</a:t>
            </a:r>
          </a:p>
        </p:txBody>
      </p:sp>
    </p:spTree>
    <p:extLst>
      <p:ext uri="{BB962C8B-B14F-4D97-AF65-F5344CB8AC3E}">
        <p14:creationId xmlns:p14="http://schemas.microsoft.com/office/powerpoint/2010/main" val="94790343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96" name="lydia-harper-228945-filtered.jpeg"/>
          <p:cNvPicPr>
            <a:picLocks noChangeAspect="1"/>
          </p:cNvPicPr>
          <p:nvPr/>
        </p:nvPicPr>
        <p:blipFill>
          <a:blip r:embed="rId3"/>
          <a:stretch>
            <a:fillRect/>
          </a:stretch>
        </p:blipFill>
        <p:spPr>
          <a:xfrm>
            <a:off x="-61536" y="-377989"/>
            <a:ext cx="12315071" cy="8210877"/>
          </a:xfrm>
          <a:prstGeom prst="rect">
            <a:avLst/>
          </a:prstGeom>
          <a:ln w="12700">
            <a:miter lim="400000"/>
          </a:ln>
        </p:spPr>
      </p:pic>
      <p:sp>
        <p:nvSpPr>
          <p:cNvPr id="1697" name="Shape 1697"/>
          <p:cNvSpPr/>
          <p:nvPr/>
        </p:nvSpPr>
        <p:spPr>
          <a:xfrm>
            <a:off x="-386692" y="0"/>
            <a:ext cx="13053433" cy="8073526"/>
          </a:xfrm>
          <a:prstGeom prst="rect">
            <a:avLst/>
          </a:prstGeom>
          <a:solidFill>
            <a:srgbClr val="182A36">
              <a:alpha val="50000"/>
            </a:srgbClr>
          </a:solidFill>
          <a:ln w="12700">
            <a:miter lim="400000"/>
          </a:ln>
        </p:spPr>
        <p:txBody>
          <a:bodyPr lIns="26789" tIns="26789" rIns="26789" bIns="26789" anchor="ctr"/>
          <a:lstStyle/>
          <a:p>
            <a:pPr defTabSz="410766" hangingPunct="0">
              <a:defRPr sz="4600">
                <a:solidFill>
                  <a:srgbClr val="FFFFFF"/>
                </a:solidFill>
                <a:latin typeface="Gill Sans Light"/>
                <a:ea typeface="Gill Sans Light"/>
                <a:cs typeface="Gill Sans Light"/>
                <a:sym typeface="Gill Sans Light"/>
              </a:defRPr>
            </a:pPr>
            <a:endParaRPr sz="2300" kern="0">
              <a:solidFill>
                <a:srgbClr val="FFFFFF"/>
              </a:solidFill>
              <a:latin typeface="Gill Sans Light"/>
              <a:cs typeface="Gill Sans Light"/>
              <a:sym typeface="Gill Sans Light"/>
            </a:endParaRPr>
          </a:p>
        </p:txBody>
      </p:sp>
      <p:sp>
        <p:nvSpPr>
          <p:cNvPr id="1698" name="Shape 1698"/>
          <p:cNvSpPr/>
          <p:nvPr/>
        </p:nvSpPr>
        <p:spPr>
          <a:xfrm>
            <a:off x="880947" y="3007986"/>
            <a:ext cx="10359483" cy="1051570"/>
          </a:xfrm>
          <a:prstGeom prst="rect">
            <a:avLst/>
          </a:prstGeom>
          <a:ln w="12700">
            <a:miter lim="400000"/>
          </a:ln>
          <a:extLst>
            <a:ext uri="{C572A759-6A51-4108-AA02-DFA0A04FC94B}">
              <ma14:wrappingTextBoxFlag xmlns:ma14="http://schemas.microsoft.com/office/mac/drawingml/2011/main" xmlns="" val="1"/>
            </a:ext>
          </a:extLst>
        </p:spPr>
        <p:txBody>
          <a:bodyPr wrap="square" lIns="25400" tIns="25400" rIns="25400" bIns="25400" anchor="b">
            <a:spAutoFit/>
          </a:bodyPr>
          <a:lstStyle>
            <a:lvl1pPr algn="l">
              <a:defRPr sz="7200" spc="0">
                <a:solidFill>
                  <a:srgbClr val="FFFFFF"/>
                </a:solidFill>
                <a:latin typeface="Europa-Bold"/>
                <a:ea typeface="Europa-Bold"/>
                <a:cs typeface="Europa-Bold"/>
                <a:sym typeface="Europa-Bold"/>
              </a:defRPr>
            </a:lvl1pPr>
          </a:lstStyle>
          <a:p>
            <a:pPr algn="ctr" defTabSz="410766" hangingPunct="0"/>
            <a:r>
              <a:rPr lang="en-US" sz="3250" kern="0" dirty="0">
                <a:latin typeface="Europa-Bold" panose="02000000000000000000" pitchFamily="2" charset="77"/>
                <a:ea typeface="Helvetica Neue"/>
                <a:cs typeface="Helvetica Neue"/>
                <a:sym typeface="Helvetica Neue"/>
              </a:rPr>
              <a:t>One obstacle to such dissemination is appropriate contextualization. </a:t>
            </a:r>
            <a:endParaRPr sz="3250" kern="0" dirty="0">
              <a:latin typeface="Europa-Bold" panose="02000000000000000000" pitchFamily="2" charset="77"/>
            </a:endParaRPr>
          </a:p>
        </p:txBody>
      </p:sp>
      <p:sp>
        <p:nvSpPr>
          <p:cNvPr id="1699" name="Shape 1699"/>
          <p:cNvSpPr/>
          <p:nvPr/>
        </p:nvSpPr>
        <p:spPr>
          <a:xfrm>
            <a:off x="5705821" y="4394518"/>
            <a:ext cx="596462" cy="1"/>
          </a:xfrm>
          <a:prstGeom prst="line">
            <a:avLst/>
          </a:prstGeom>
          <a:ln w="88900">
            <a:solidFill>
              <a:srgbClr val="EF5D4D"/>
            </a:solidFill>
            <a:miter lim="400000"/>
          </a:ln>
        </p:spPr>
        <p:txBody>
          <a:bodyPr lIns="0" tIns="0" rIns="0" bIns="0"/>
          <a:lstStyle/>
          <a:p>
            <a:pPr defTabSz="228600" hangingPunct="0">
              <a:defRPr sz="1200">
                <a:latin typeface="Helvetica"/>
                <a:ea typeface="Helvetica"/>
                <a:cs typeface="Helvetica"/>
                <a:sym typeface="Helvetica"/>
              </a:defRPr>
            </a:pPr>
            <a:endParaRPr sz="600" kern="0">
              <a:solidFill>
                <a:srgbClr val="535353"/>
              </a:solidFill>
              <a:latin typeface="Helvetica"/>
              <a:sym typeface="Helvetica"/>
            </a:endParaRPr>
          </a:p>
        </p:txBody>
      </p:sp>
    </p:spTree>
    <p:extLst>
      <p:ext uri="{BB962C8B-B14F-4D97-AF65-F5344CB8AC3E}">
        <p14:creationId xmlns:p14="http://schemas.microsoft.com/office/powerpoint/2010/main" val="4212134752"/>
      </p:ext>
    </p:extLst>
  </p:cSld>
  <p:clrMapOvr>
    <a:masterClrMapping/>
  </p:clrMapOvr>
  <mc:AlternateContent xmlns:mc="http://schemas.openxmlformats.org/markup-compatibility/2006" xmlns:p14="http://schemas.microsoft.com/office/powerpoint/2010/main">
    <mc:Choice Requires="p14">
      <p:transition p14:dur="300">
        <p:push/>
      </p:transition>
    </mc:Choice>
    <mc:Fallback xmlns="">
      <p:transition spd="fast">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8" name="Shape 688"/>
          <p:cNvSpPr>
            <a:spLocks noGrp="1"/>
          </p:cNvSpPr>
          <p:nvPr>
            <p:ph type="body" idx="16"/>
          </p:nvPr>
        </p:nvSpPr>
        <p:spPr>
          <a:xfrm>
            <a:off x="4014823" y="1052126"/>
            <a:ext cx="4162356" cy="861772"/>
          </a:xfrm>
          <a:prstGeom prst="rect">
            <a:avLst/>
          </a:prstGeom>
        </p:spPr>
        <p:txBody>
          <a:bodyPr/>
          <a:lstStyle/>
          <a:p>
            <a:pPr algn="ctr"/>
            <a:r>
              <a:rPr lang="en-US" dirty="0"/>
              <a:t>Team members</a:t>
            </a:r>
            <a:endParaRPr dirty="0"/>
          </a:p>
        </p:txBody>
      </p:sp>
      <p:sp>
        <p:nvSpPr>
          <p:cNvPr id="3" name="Shape 775">
            <a:extLst>
              <a:ext uri="{FF2B5EF4-FFF2-40B4-BE49-F238E27FC236}">
                <a16:creationId xmlns:a16="http://schemas.microsoft.com/office/drawing/2014/main" id="{131162DB-5645-B191-6E48-3D1E1B37E737}"/>
              </a:ext>
            </a:extLst>
          </p:cNvPr>
          <p:cNvSpPr/>
          <p:nvPr/>
        </p:nvSpPr>
        <p:spPr>
          <a:xfrm>
            <a:off x="1295400" y="2598003"/>
            <a:ext cx="9321801" cy="1708160"/>
          </a:xfrm>
          <a:prstGeom prst="rect">
            <a:avLst/>
          </a:prstGeom>
          <a:ln w="3175">
            <a:miter lim="400000"/>
          </a:ln>
          <a:extLst>
            <a:ext uri="{C572A759-6A51-4108-AA02-DFA0A04FC94B}">
              <ma14:wrappingTextBoxFlag xmlns:ma14="http://schemas.microsoft.com/office/mac/drawingml/2011/main" xmlns="" val="1"/>
            </a:ext>
          </a:extLst>
        </p:spPr>
        <p:txBody>
          <a:bodyPr wrap="square" lIns="22860" rIns="22860">
            <a:spAutoFit/>
          </a:bodyPr>
          <a:lstStyle/>
          <a:p>
            <a:pPr marL="428625" indent="-428625" defTabSz="914217" hangingPunct="0">
              <a:buFont typeface="Arial" panose="020B0604020202020204" pitchFamily="34" charset="0"/>
              <a:buChar char="•"/>
              <a:defRPr sz="5000" spc="150">
                <a:solidFill>
                  <a:srgbClr val="7F7F7F"/>
                </a:solidFill>
                <a:latin typeface="Europa-Regular"/>
                <a:ea typeface="Europa-Regular"/>
                <a:cs typeface="Europa-Regular"/>
                <a:sym typeface="Europa-Regular"/>
              </a:defRPr>
            </a:pPr>
            <a:r>
              <a:rPr lang="en-US" sz="3500" kern="0" spc="75" dirty="0">
                <a:solidFill>
                  <a:srgbClr val="7F7F7F"/>
                </a:solidFill>
                <a:latin typeface="Europa-Regular"/>
                <a:sym typeface="Europa-Regular"/>
              </a:rPr>
              <a:t>Practical theologians</a:t>
            </a:r>
          </a:p>
          <a:p>
            <a:pPr marL="428625" indent="-428625" defTabSz="914217" hangingPunct="0">
              <a:buFont typeface="Arial" panose="020B0604020202020204" pitchFamily="34" charset="0"/>
              <a:buChar char="•"/>
              <a:defRPr sz="5000" spc="150">
                <a:solidFill>
                  <a:srgbClr val="7F7F7F"/>
                </a:solidFill>
                <a:latin typeface="Europa-Regular"/>
                <a:ea typeface="Europa-Regular"/>
                <a:cs typeface="Europa-Regular"/>
                <a:sym typeface="Europa-Regular"/>
              </a:defRPr>
            </a:pPr>
            <a:r>
              <a:rPr lang="en-US" sz="3500" kern="0" spc="75" dirty="0">
                <a:solidFill>
                  <a:srgbClr val="7F7F7F"/>
                </a:solidFill>
                <a:latin typeface="Europa-Regular"/>
                <a:sym typeface="Europa-Regular"/>
              </a:rPr>
              <a:t>Psychologist</a:t>
            </a:r>
          </a:p>
          <a:p>
            <a:pPr marL="428625" indent="-428625" defTabSz="914217" hangingPunct="0">
              <a:buFont typeface="Arial" panose="020B0604020202020204" pitchFamily="34" charset="0"/>
              <a:buChar char="•"/>
              <a:defRPr sz="5000" spc="150">
                <a:solidFill>
                  <a:srgbClr val="7F7F7F"/>
                </a:solidFill>
                <a:latin typeface="Europa-Regular"/>
                <a:ea typeface="Europa-Regular"/>
                <a:cs typeface="Europa-Regular"/>
                <a:sym typeface="Europa-Regular"/>
              </a:defRPr>
            </a:pPr>
            <a:r>
              <a:rPr lang="en-US" sz="3500" kern="0" spc="75" dirty="0">
                <a:solidFill>
                  <a:srgbClr val="7F7F7F"/>
                </a:solidFill>
                <a:latin typeface="Europa-Regular"/>
                <a:sym typeface="Europa-Regular"/>
              </a:rPr>
              <a:t>Youth ministry leaders</a:t>
            </a:r>
          </a:p>
        </p:txBody>
      </p:sp>
    </p:spTree>
    <p:extLst>
      <p:ext uri="{BB962C8B-B14F-4D97-AF65-F5344CB8AC3E}">
        <p14:creationId xmlns:p14="http://schemas.microsoft.com/office/powerpoint/2010/main" val="17919451"/>
      </p:ext>
    </p:extLst>
  </p:cSld>
  <p:clrMapOvr>
    <a:masterClrMapping/>
  </p:clrMapOvr>
  <mc:AlternateContent xmlns:mc="http://schemas.openxmlformats.org/markup-compatibility/2006" xmlns:p14="http://schemas.microsoft.com/office/powerpoint/2010/main">
    <mc:Choice Requires="p14">
      <p:transition p14:dur="250">
        <p:push/>
      </p:transition>
    </mc:Choice>
    <mc:Fallback xmlns="">
      <p:transition>
        <p:push/>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8" name="Shape 688"/>
          <p:cNvSpPr>
            <a:spLocks noGrp="1"/>
          </p:cNvSpPr>
          <p:nvPr>
            <p:ph type="body" idx="16"/>
          </p:nvPr>
        </p:nvSpPr>
        <p:spPr>
          <a:xfrm>
            <a:off x="4512556" y="1052126"/>
            <a:ext cx="3166891" cy="861772"/>
          </a:xfrm>
          <a:prstGeom prst="rect">
            <a:avLst/>
          </a:prstGeom>
        </p:spPr>
        <p:txBody>
          <a:bodyPr/>
          <a:lstStyle/>
          <a:p>
            <a:pPr algn="ctr"/>
            <a:r>
              <a:rPr lang="en-US" dirty="0"/>
              <a:t>Consultants</a:t>
            </a:r>
            <a:endParaRPr dirty="0"/>
          </a:p>
        </p:txBody>
      </p:sp>
      <p:sp>
        <p:nvSpPr>
          <p:cNvPr id="3" name="Shape 775">
            <a:extLst>
              <a:ext uri="{FF2B5EF4-FFF2-40B4-BE49-F238E27FC236}">
                <a16:creationId xmlns:a16="http://schemas.microsoft.com/office/drawing/2014/main" id="{131162DB-5645-B191-6E48-3D1E1B37E737}"/>
              </a:ext>
            </a:extLst>
          </p:cNvPr>
          <p:cNvSpPr/>
          <p:nvPr/>
        </p:nvSpPr>
        <p:spPr>
          <a:xfrm>
            <a:off x="1295400" y="2242403"/>
            <a:ext cx="9321801" cy="4154984"/>
          </a:xfrm>
          <a:prstGeom prst="rect">
            <a:avLst/>
          </a:prstGeom>
          <a:ln w="3175">
            <a:miter lim="400000"/>
          </a:ln>
          <a:extLst>
            <a:ext uri="{C572A759-6A51-4108-AA02-DFA0A04FC94B}">
              <ma14:wrappingTextBoxFlag xmlns="" xmlns:ma14="http://schemas.microsoft.com/office/mac/drawingml/2011/main" val="1"/>
            </a:ext>
          </a:extLst>
        </p:spPr>
        <p:txBody>
          <a:bodyPr wrap="square" lIns="22860" rIns="22860">
            <a:spAutoFit/>
          </a:bodyPr>
          <a:lstStyle/>
          <a:p>
            <a:pPr marL="428625" indent="-428625" defTabSz="914217" hangingPunct="0">
              <a:buFont typeface="Arial" panose="020B0604020202020204" pitchFamily="34" charset="0"/>
              <a:buChar char="•"/>
              <a:defRPr sz="5000" spc="150">
                <a:solidFill>
                  <a:srgbClr val="7F7F7F"/>
                </a:solidFill>
                <a:latin typeface="Europa-Regular"/>
                <a:ea typeface="Europa-Regular"/>
                <a:cs typeface="Europa-Regular"/>
                <a:sym typeface="Europa-Regular"/>
              </a:defRPr>
            </a:pPr>
            <a:r>
              <a:rPr lang="en-US" sz="3300" kern="0" spc="75" dirty="0">
                <a:solidFill>
                  <a:srgbClr val="7F7F7F"/>
                </a:solidFill>
                <a:latin typeface="Europa-Regular"/>
                <a:sym typeface="Europa-Regular"/>
              </a:rPr>
              <a:t>Practical theologians</a:t>
            </a:r>
          </a:p>
          <a:p>
            <a:pPr marL="428625" indent="-428625" defTabSz="914217" hangingPunct="0">
              <a:buFont typeface="Arial" panose="020B0604020202020204" pitchFamily="34" charset="0"/>
              <a:buChar char="•"/>
              <a:defRPr sz="5000" spc="150">
                <a:solidFill>
                  <a:srgbClr val="7F7F7F"/>
                </a:solidFill>
                <a:latin typeface="Europa-Regular"/>
                <a:ea typeface="Europa-Regular"/>
                <a:cs typeface="Europa-Regular"/>
                <a:sym typeface="Europa-Regular"/>
              </a:defRPr>
            </a:pPr>
            <a:r>
              <a:rPr lang="en-US" sz="3300" kern="0" spc="75" dirty="0">
                <a:solidFill>
                  <a:srgbClr val="7F7F7F"/>
                </a:solidFill>
                <a:latin typeface="Europa-Regular"/>
                <a:sym typeface="Europa-Regular"/>
              </a:rPr>
              <a:t>Psychologists (character and virtue development; positive youth development)</a:t>
            </a:r>
          </a:p>
          <a:p>
            <a:pPr marL="428625" indent="-428625" defTabSz="914217" hangingPunct="0">
              <a:buFont typeface="Arial" panose="020B0604020202020204" pitchFamily="34" charset="0"/>
              <a:buChar char="•"/>
              <a:defRPr sz="5000" spc="150">
                <a:solidFill>
                  <a:srgbClr val="7F7F7F"/>
                </a:solidFill>
                <a:latin typeface="Europa-Regular"/>
                <a:ea typeface="Europa-Regular"/>
                <a:cs typeface="Europa-Regular"/>
                <a:sym typeface="Europa-Regular"/>
              </a:defRPr>
            </a:pPr>
            <a:r>
              <a:rPr lang="en-US" sz="3300" kern="0" spc="75" dirty="0">
                <a:solidFill>
                  <a:srgbClr val="7F7F7F"/>
                </a:solidFill>
                <a:latin typeface="Europa-Regular"/>
                <a:sym typeface="Europa-Regular"/>
              </a:rPr>
              <a:t>Youth ministry leaders</a:t>
            </a:r>
          </a:p>
          <a:p>
            <a:pPr marL="428625" indent="-428625" defTabSz="914217" hangingPunct="0">
              <a:buFont typeface="Arial" panose="020B0604020202020204" pitchFamily="34" charset="0"/>
              <a:buChar char="•"/>
              <a:defRPr sz="5000" spc="150">
                <a:solidFill>
                  <a:srgbClr val="7F7F7F"/>
                </a:solidFill>
                <a:latin typeface="Europa-Regular"/>
                <a:ea typeface="Europa-Regular"/>
                <a:cs typeface="Europa-Regular"/>
                <a:sym typeface="Europa-Regular"/>
              </a:defRPr>
            </a:pPr>
            <a:r>
              <a:rPr lang="en-US" sz="3300" kern="0" spc="75" dirty="0">
                <a:solidFill>
                  <a:srgbClr val="7F7F7F"/>
                </a:solidFill>
                <a:latin typeface="Europa-Regular"/>
                <a:sym typeface="Europa-Regular"/>
              </a:rPr>
              <a:t>Ethicists</a:t>
            </a:r>
          </a:p>
          <a:p>
            <a:pPr marL="428625" indent="-428625" defTabSz="914217" hangingPunct="0">
              <a:buFont typeface="Arial" panose="020B0604020202020204" pitchFamily="34" charset="0"/>
              <a:buChar char="•"/>
              <a:defRPr sz="5000" spc="150">
                <a:solidFill>
                  <a:srgbClr val="7F7F7F"/>
                </a:solidFill>
                <a:latin typeface="Europa-Regular"/>
                <a:ea typeface="Europa-Regular"/>
                <a:cs typeface="Europa-Regular"/>
                <a:sym typeface="Europa-Regular"/>
              </a:defRPr>
            </a:pPr>
            <a:r>
              <a:rPr lang="en-US" sz="3300" kern="0" spc="75" dirty="0">
                <a:solidFill>
                  <a:srgbClr val="7F7F7F"/>
                </a:solidFill>
                <a:latin typeface="Europa-Regular"/>
                <a:sym typeface="Europa-Regular"/>
              </a:rPr>
              <a:t>Denominational/para-ministry leaders</a:t>
            </a:r>
          </a:p>
          <a:p>
            <a:pPr marL="428625" indent="-428625" defTabSz="914217" hangingPunct="0">
              <a:buFont typeface="Arial" panose="020B0604020202020204" pitchFamily="34" charset="0"/>
              <a:buChar char="•"/>
              <a:defRPr sz="5000" spc="150">
                <a:solidFill>
                  <a:srgbClr val="7F7F7F"/>
                </a:solidFill>
                <a:latin typeface="Europa-Regular"/>
                <a:ea typeface="Europa-Regular"/>
                <a:cs typeface="Europa-Regular"/>
                <a:sym typeface="Europa-Regular"/>
              </a:defRPr>
            </a:pPr>
            <a:r>
              <a:rPr lang="en-US" sz="3300" kern="0" spc="75" dirty="0">
                <a:solidFill>
                  <a:srgbClr val="7F7F7F"/>
                </a:solidFill>
                <a:latin typeface="Europa-Regular"/>
                <a:sym typeface="Europa-Regular"/>
              </a:rPr>
              <a:t>Ministry resource creators</a:t>
            </a:r>
          </a:p>
          <a:p>
            <a:pPr marL="428625" indent="-428625" defTabSz="914217" hangingPunct="0">
              <a:buFont typeface="Arial" panose="020B0604020202020204" pitchFamily="34" charset="0"/>
              <a:buChar char="•"/>
              <a:defRPr sz="5000" spc="150">
                <a:solidFill>
                  <a:srgbClr val="7F7F7F"/>
                </a:solidFill>
                <a:latin typeface="Europa-Regular"/>
                <a:ea typeface="Europa-Regular"/>
                <a:cs typeface="Europa-Regular"/>
                <a:sym typeface="Europa-Regular"/>
              </a:defRPr>
            </a:pPr>
            <a:r>
              <a:rPr lang="en-US" sz="3300" kern="0" spc="75" dirty="0">
                <a:solidFill>
                  <a:srgbClr val="7F7F7F"/>
                </a:solidFill>
                <a:latin typeface="Europa-Regular"/>
                <a:sym typeface="Europa-Regular"/>
              </a:rPr>
              <a:t>Leadership scholars</a:t>
            </a:r>
          </a:p>
        </p:txBody>
      </p:sp>
    </p:spTree>
    <p:extLst>
      <p:ext uri="{BB962C8B-B14F-4D97-AF65-F5344CB8AC3E}">
        <p14:creationId xmlns:p14="http://schemas.microsoft.com/office/powerpoint/2010/main" val="1441810229"/>
      </p:ext>
    </p:extLst>
  </p:cSld>
  <p:clrMapOvr>
    <a:masterClrMapping/>
  </p:clrMapOvr>
  <mc:AlternateContent xmlns:mc="http://schemas.openxmlformats.org/markup-compatibility/2006" xmlns:p14="http://schemas.microsoft.com/office/powerpoint/2010/main">
    <mc:Choice Requires="p14">
      <p:transition p14:dur="250">
        <p:push/>
      </p:transition>
    </mc:Choice>
    <mc:Fallback xmlns="">
      <p:transition>
        <p:push/>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2" name="Shape 772"/>
          <p:cNvSpPr>
            <a:spLocks noGrp="1"/>
          </p:cNvSpPr>
          <p:nvPr>
            <p:ph type="body" idx="14"/>
          </p:nvPr>
        </p:nvSpPr>
        <p:spPr>
          <a:xfrm>
            <a:off x="3749539" y="2645620"/>
            <a:ext cx="4692949" cy="861772"/>
          </a:xfrm>
          <a:prstGeom prst="rect">
            <a:avLst/>
          </a:prstGeom>
        </p:spPr>
        <p:txBody>
          <a:bodyPr/>
          <a:lstStyle/>
          <a:p>
            <a:r>
              <a:rPr lang="en-US" dirty="0">
                <a:solidFill>
                  <a:schemeClr val="tx1">
                    <a:lumMod val="50000"/>
                  </a:schemeClr>
                </a:solidFill>
              </a:rPr>
              <a:t>Literature Review</a:t>
            </a:r>
            <a:endParaRPr dirty="0">
              <a:solidFill>
                <a:schemeClr val="tx1">
                  <a:lumMod val="50000"/>
                </a:schemeClr>
              </a:solidFill>
            </a:endParaRPr>
          </a:p>
        </p:txBody>
      </p:sp>
      <p:sp>
        <p:nvSpPr>
          <p:cNvPr id="773" name="Shape 773"/>
          <p:cNvSpPr>
            <a:spLocks noGrp="1"/>
          </p:cNvSpPr>
          <p:nvPr>
            <p:ph type="body" idx="15"/>
          </p:nvPr>
        </p:nvSpPr>
        <p:spPr>
          <a:xfrm>
            <a:off x="5569169" y="3883060"/>
            <a:ext cx="1166911" cy="0"/>
          </a:xfrm>
          <a:prstGeom prst="line">
            <a:avLst/>
          </a:prstGeom>
        </p:spPr>
        <p:txBody>
          <a:bodyPr/>
          <a:lstStyle/>
          <a:p>
            <a:pPr>
              <a:defRPr sz="1200">
                <a:solidFill>
                  <a:srgbClr val="000000"/>
                </a:solidFill>
                <a:uFillTx/>
                <a:latin typeface="Helvetica"/>
                <a:ea typeface="Helvetica"/>
                <a:cs typeface="Helvetica"/>
                <a:sym typeface="Helvetica"/>
              </a:defRPr>
            </a:pPr>
            <a:endParaRPr/>
          </a:p>
        </p:txBody>
      </p:sp>
      <p:sp>
        <p:nvSpPr>
          <p:cNvPr id="775" name="Shape 775"/>
          <p:cNvSpPr/>
          <p:nvPr/>
        </p:nvSpPr>
        <p:spPr>
          <a:xfrm>
            <a:off x="314960" y="4335373"/>
            <a:ext cx="11562080" cy="630942"/>
          </a:xfrm>
          <a:prstGeom prst="rect">
            <a:avLst/>
          </a:prstGeom>
          <a:ln w="3175">
            <a:miter lim="400000"/>
          </a:ln>
          <a:extLst>
            <a:ext uri="{C572A759-6A51-4108-AA02-DFA0A04FC94B}">
              <ma14:wrappingTextBoxFlag xmlns:ma14="http://schemas.microsoft.com/office/mac/drawingml/2011/main" xmlns="" val="1"/>
            </a:ext>
          </a:extLst>
        </p:spPr>
        <p:txBody>
          <a:bodyPr wrap="square" lIns="22860" rIns="22860">
            <a:spAutoFit/>
          </a:bodyPr>
          <a:lstStyle/>
          <a:p>
            <a:pPr algn="ctr" defTabSz="914217" hangingPunct="0">
              <a:defRPr sz="5000" spc="150">
                <a:solidFill>
                  <a:srgbClr val="7F7F7F"/>
                </a:solidFill>
                <a:latin typeface="Europa-Regular"/>
                <a:ea typeface="Europa-Regular"/>
                <a:cs typeface="Europa-Regular"/>
                <a:sym typeface="Europa-Regular"/>
              </a:defRPr>
            </a:pPr>
            <a:r>
              <a:rPr lang="en-US" sz="3500" kern="0" spc="75" dirty="0">
                <a:solidFill>
                  <a:srgbClr val="979797"/>
                </a:solidFill>
                <a:latin typeface="Europa-Regular"/>
                <a:sym typeface="Europa-Regular"/>
              </a:rPr>
              <a:t>Character and Virtue Development</a:t>
            </a:r>
            <a:endParaRPr sz="3500" kern="0" spc="75" dirty="0">
              <a:solidFill>
                <a:srgbClr val="979797"/>
              </a:solidFill>
              <a:latin typeface="Europa-Regular"/>
              <a:sym typeface="Europa-Regular"/>
            </a:endParaRPr>
          </a:p>
        </p:txBody>
      </p:sp>
      <p:sp>
        <p:nvSpPr>
          <p:cNvPr id="8" name="Shape 784"/>
          <p:cNvSpPr/>
          <p:nvPr/>
        </p:nvSpPr>
        <p:spPr>
          <a:xfrm>
            <a:off x="5785363" y="1474583"/>
            <a:ext cx="734523" cy="960120"/>
          </a:xfrm>
          <a:custGeom>
            <a:avLst/>
            <a:gdLst/>
            <a:ahLst/>
            <a:cxnLst>
              <a:cxn ang="0">
                <a:pos x="wd2" y="hd2"/>
              </a:cxn>
              <a:cxn ang="5400000">
                <a:pos x="wd2" y="hd2"/>
              </a:cxn>
              <a:cxn ang="10800000">
                <a:pos x="wd2" y="hd2"/>
              </a:cxn>
              <a:cxn ang="16200000">
                <a:pos x="wd2" y="hd2"/>
              </a:cxn>
            </a:cxnLst>
            <a:rect l="0" t="0" r="r" b="b"/>
            <a:pathLst>
              <a:path w="21600" h="21600" extrusionOk="0">
                <a:moveTo>
                  <a:pt x="14400" y="5891"/>
                </a:moveTo>
                <a:lnTo>
                  <a:pt x="14400" y="982"/>
                </a:lnTo>
                <a:lnTo>
                  <a:pt x="15000" y="982"/>
                </a:lnTo>
                <a:lnTo>
                  <a:pt x="20400" y="5891"/>
                </a:lnTo>
                <a:cubicBezTo>
                  <a:pt x="20400" y="5891"/>
                  <a:pt x="14400" y="5891"/>
                  <a:pt x="14400" y="5891"/>
                </a:cubicBezTo>
                <a:close/>
                <a:moveTo>
                  <a:pt x="20400" y="19636"/>
                </a:moveTo>
                <a:cubicBezTo>
                  <a:pt x="20400" y="20179"/>
                  <a:pt x="19862" y="20618"/>
                  <a:pt x="19200" y="20618"/>
                </a:cubicBezTo>
                <a:lnTo>
                  <a:pt x="2400" y="20618"/>
                </a:lnTo>
                <a:cubicBezTo>
                  <a:pt x="1737" y="20618"/>
                  <a:pt x="1200" y="20179"/>
                  <a:pt x="1200" y="19636"/>
                </a:cubicBezTo>
                <a:lnTo>
                  <a:pt x="1200" y="1964"/>
                </a:lnTo>
                <a:cubicBezTo>
                  <a:pt x="1200" y="1422"/>
                  <a:pt x="1737" y="982"/>
                  <a:pt x="2400" y="982"/>
                </a:cubicBezTo>
                <a:lnTo>
                  <a:pt x="13200" y="982"/>
                </a:lnTo>
                <a:lnTo>
                  <a:pt x="13200" y="5891"/>
                </a:lnTo>
                <a:cubicBezTo>
                  <a:pt x="13200" y="6433"/>
                  <a:pt x="13738" y="6873"/>
                  <a:pt x="14400" y="6873"/>
                </a:cubicBezTo>
                <a:lnTo>
                  <a:pt x="20400" y="6873"/>
                </a:lnTo>
                <a:cubicBezTo>
                  <a:pt x="20400" y="6873"/>
                  <a:pt x="20400" y="19636"/>
                  <a:pt x="20400" y="19636"/>
                </a:cubicBezTo>
                <a:close/>
                <a:moveTo>
                  <a:pt x="15600" y="0"/>
                </a:moveTo>
                <a:lnTo>
                  <a:pt x="2400" y="0"/>
                </a:lnTo>
                <a:cubicBezTo>
                  <a:pt x="1075" y="0"/>
                  <a:pt x="0" y="879"/>
                  <a:pt x="0" y="1964"/>
                </a:cubicBezTo>
                <a:lnTo>
                  <a:pt x="0" y="19636"/>
                </a:lnTo>
                <a:cubicBezTo>
                  <a:pt x="0" y="20721"/>
                  <a:pt x="1075" y="21600"/>
                  <a:pt x="2400" y="21600"/>
                </a:cubicBezTo>
                <a:lnTo>
                  <a:pt x="19200" y="21600"/>
                </a:lnTo>
                <a:cubicBezTo>
                  <a:pt x="20525" y="21600"/>
                  <a:pt x="21600" y="20721"/>
                  <a:pt x="21600" y="19636"/>
                </a:cubicBezTo>
                <a:lnTo>
                  <a:pt x="21600" y="5400"/>
                </a:lnTo>
                <a:cubicBezTo>
                  <a:pt x="21600" y="5400"/>
                  <a:pt x="15600" y="0"/>
                  <a:pt x="15600" y="0"/>
                </a:cubicBezTo>
                <a:close/>
                <a:moveTo>
                  <a:pt x="4800" y="8836"/>
                </a:moveTo>
                <a:cubicBezTo>
                  <a:pt x="4800" y="9108"/>
                  <a:pt x="5068" y="9327"/>
                  <a:pt x="5400" y="9327"/>
                </a:cubicBezTo>
                <a:lnTo>
                  <a:pt x="16200" y="9327"/>
                </a:lnTo>
                <a:cubicBezTo>
                  <a:pt x="16532" y="9327"/>
                  <a:pt x="16800" y="9108"/>
                  <a:pt x="16800" y="8836"/>
                </a:cubicBezTo>
                <a:cubicBezTo>
                  <a:pt x="16800" y="8566"/>
                  <a:pt x="16532" y="8345"/>
                  <a:pt x="16200" y="8345"/>
                </a:cubicBezTo>
                <a:lnTo>
                  <a:pt x="5400" y="8345"/>
                </a:lnTo>
                <a:cubicBezTo>
                  <a:pt x="5068" y="8345"/>
                  <a:pt x="4800" y="8566"/>
                  <a:pt x="4800" y="8836"/>
                </a:cubicBezTo>
                <a:moveTo>
                  <a:pt x="16200" y="12273"/>
                </a:moveTo>
                <a:lnTo>
                  <a:pt x="5400" y="12273"/>
                </a:lnTo>
                <a:cubicBezTo>
                  <a:pt x="5068" y="12273"/>
                  <a:pt x="4800" y="12493"/>
                  <a:pt x="4800" y="12764"/>
                </a:cubicBezTo>
                <a:cubicBezTo>
                  <a:pt x="4800" y="13035"/>
                  <a:pt x="5068" y="13255"/>
                  <a:pt x="5400" y="13255"/>
                </a:cubicBezTo>
                <a:lnTo>
                  <a:pt x="16200" y="13255"/>
                </a:lnTo>
                <a:cubicBezTo>
                  <a:pt x="16532" y="13255"/>
                  <a:pt x="16800" y="13035"/>
                  <a:pt x="16800" y="12764"/>
                </a:cubicBezTo>
                <a:cubicBezTo>
                  <a:pt x="16800" y="12493"/>
                  <a:pt x="16532" y="12273"/>
                  <a:pt x="16200" y="12273"/>
                </a:cubicBezTo>
                <a:moveTo>
                  <a:pt x="5400" y="5400"/>
                </a:moveTo>
                <a:lnTo>
                  <a:pt x="8400" y="5400"/>
                </a:lnTo>
                <a:cubicBezTo>
                  <a:pt x="8732" y="5400"/>
                  <a:pt x="9000" y="5181"/>
                  <a:pt x="9000" y="4909"/>
                </a:cubicBezTo>
                <a:cubicBezTo>
                  <a:pt x="9000" y="4638"/>
                  <a:pt x="8732" y="4418"/>
                  <a:pt x="8400" y="4418"/>
                </a:cubicBezTo>
                <a:lnTo>
                  <a:pt x="5400" y="4418"/>
                </a:lnTo>
                <a:cubicBezTo>
                  <a:pt x="5068" y="4418"/>
                  <a:pt x="4800" y="4638"/>
                  <a:pt x="4800" y="4909"/>
                </a:cubicBezTo>
                <a:cubicBezTo>
                  <a:pt x="4800" y="5181"/>
                  <a:pt x="5068" y="5400"/>
                  <a:pt x="5400" y="5400"/>
                </a:cubicBezTo>
                <a:moveTo>
                  <a:pt x="12600" y="16200"/>
                </a:moveTo>
                <a:lnTo>
                  <a:pt x="5400" y="16200"/>
                </a:lnTo>
                <a:cubicBezTo>
                  <a:pt x="5068" y="16200"/>
                  <a:pt x="4800" y="16420"/>
                  <a:pt x="4800" y="16691"/>
                </a:cubicBezTo>
                <a:cubicBezTo>
                  <a:pt x="4800" y="16962"/>
                  <a:pt x="5068" y="17182"/>
                  <a:pt x="5400" y="17182"/>
                </a:cubicBezTo>
                <a:lnTo>
                  <a:pt x="12600" y="17182"/>
                </a:lnTo>
                <a:cubicBezTo>
                  <a:pt x="12932" y="17182"/>
                  <a:pt x="13200" y="16962"/>
                  <a:pt x="13200" y="16691"/>
                </a:cubicBezTo>
                <a:cubicBezTo>
                  <a:pt x="13200" y="16420"/>
                  <a:pt x="12932" y="16200"/>
                  <a:pt x="12600" y="16200"/>
                </a:cubicBezTo>
              </a:path>
            </a:pathLst>
          </a:custGeom>
          <a:solidFill>
            <a:srgbClr val="F6503E"/>
          </a:solidFill>
          <a:ln w="3175">
            <a:miter lim="400000"/>
          </a:ln>
        </p:spPr>
        <p:txBody>
          <a:bodyPr lIns="22860" rIns="22860" anchor="ctr"/>
          <a:lstStyle/>
          <a:p>
            <a:pPr defTabSz="228531" hangingPunct="0">
              <a:defRPr sz="2800">
                <a:solidFill>
                  <a:srgbClr val="FFFFFF"/>
                </a:solidFill>
                <a:effectLst>
                  <a:outerShdw blurRad="38100" dist="12700" dir="5400000" rotWithShape="0">
                    <a:srgbClr val="000000">
                      <a:alpha val="50000"/>
                    </a:srgbClr>
                  </a:outerShdw>
                </a:effectLst>
                <a:latin typeface="Europa-Bold"/>
                <a:ea typeface="Europa-Bold"/>
                <a:cs typeface="Europa-Bold"/>
                <a:sym typeface="Europa-Bold"/>
              </a:defRPr>
            </a:pPr>
            <a:endParaRPr sz="1400" kern="0">
              <a:solidFill>
                <a:srgbClr val="FFFFFF"/>
              </a:solidFill>
              <a:effectLst>
                <a:outerShdw blurRad="38100" dist="12700" dir="5400000" rotWithShape="0">
                  <a:srgbClr val="000000">
                    <a:alpha val="50000"/>
                  </a:srgbClr>
                </a:outerShdw>
              </a:effectLst>
              <a:latin typeface="Europa-Bold"/>
              <a:sym typeface="Europa-Bold"/>
            </a:endParaRPr>
          </a:p>
        </p:txBody>
      </p:sp>
    </p:spTree>
    <p:extLst>
      <p:ext uri="{BB962C8B-B14F-4D97-AF65-F5344CB8AC3E}">
        <p14:creationId xmlns:p14="http://schemas.microsoft.com/office/powerpoint/2010/main" val="1263770739"/>
      </p:ext>
    </p:extLst>
  </p:cSld>
  <p:clrMapOvr>
    <a:masterClrMapping/>
  </p:clrMapOvr>
  <mc:AlternateContent xmlns:mc="http://schemas.openxmlformats.org/markup-compatibility/2006" xmlns:p14="http://schemas.microsoft.com/office/powerpoint/2010/main">
    <mc:Choice Requires="p14">
      <p:transition p14:dur="250">
        <p:push/>
      </p:transition>
    </mc:Choice>
    <mc:Fallback xmlns="">
      <p:transition>
        <p:push/>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2" name="Shape 772"/>
          <p:cNvSpPr>
            <a:spLocks noGrp="1"/>
          </p:cNvSpPr>
          <p:nvPr>
            <p:ph type="body" idx="14"/>
          </p:nvPr>
        </p:nvSpPr>
        <p:spPr>
          <a:xfrm>
            <a:off x="1551011" y="2645620"/>
            <a:ext cx="9089987" cy="861772"/>
          </a:xfrm>
          <a:prstGeom prst="rect">
            <a:avLst/>
          </a:prstGeom>
        </p:spPr>
        <p:txBody>
          <a:bodyPr/>
          <a:lstStyle/>
          <a:p>
            <a:r>
              <a:rPr lang="en-US" dirty="0">
                <a:solidFill>
                  <a:schemeClr val="tx1">
                    <a:lumMod val="50000"/>
                  </a:schemeClr>
                </a:solidFill>
              </a:rPr>
              <a:t>Survey of Youth Ministry Audience</a:t>
            </a:r>
            <a:endParaRPr dirty="0">
              <a:solidFill>
                <a:schemeClr val="tx1">
                  <a:lumMod val="50000"/>
                </a:schemeClr>
              </a:solidFill>
            </a:endParaRPr>
          </a:p>
        </p:txBody>
      </p:sp>
      <p:sp>
        <p:nvSpPr>
          <p:cNvPr id="773" name="Shape 773"/>
          <p:cNvSpPr>
            <a:spLocks noGrp="1"/>
          </p:cNvSpPr>
          <p:nvPr>
            <p:ph type="body" idx="15"/>
          </p:nvPr>
        </p:nvSpPr>
        <p:spPr>
          <a:xfrm>
            <a:off x="5569169" y="3883060"/>
            <a:ext cx="1166911" cy="0"/>
          </a:xfrm>
          <a:prstGeom prst="line">
            <a:avLst/>
          </a:prstGeom>
        </p:spPr>
        <p:txBody>
          <a:bodyPr/>
          <a:lstStyle/>
          <a:p>
            <a:pPr>
              <a:defRPr sz="1200">
                <a:solidFill>
                  <a:srgbClr val="000000"/>
                </a:solidFill>
                <a:uFillTx/>
                <a:latin typeface="Helvetica"/>
                <a:ea typeface="Helvetica"/>
                <a:cs typeface="Helvetica"/>
                <a:sym typeface="Helvetica"/>
              </a:defRPr>
            </a:pPr>
            <a:endParaRPr/>
          </a:p>
        </p:txBody>
      </p:sp>
      <p:sp>
        <p:nvSpPr>
          <p:cNvPr id="775" name="Shape 775"/>
          <p:cNvSpPr/>
          <p:nvPr/>
        </p:nvSpPr>
        <p:spPr>
          <a:xfrm>
            <a:off x="314960" y="4335373"/>
            <a:ext cx="11562080" cy="1323439"/>
          </a:xfrm>
          <a:prstGeom prst="rect">
            <a:avLst/>
          </a:prstGeom>
          <a:ln w="3175">
            <a:miter lim="400000"/>
          </a:ln>
          <a:extLst>
            <a:ext uri="{C572A759-6A51-4108-AA02-DFA0A04FC94B}">
              <ma14:wrappingTextBoxFlag xmlns:ma14="http://schemas.microsoft.com/office/mac/drawingml/2011/main" xmlns="" val="1"/>
            </a:ext>
          </a:extLst>
        </p:spPr>
        <p:txBody>
          <a:bodyPr wrap="square" lIns="22860" rIns="22860">
            <a:spAutoFit/>
          </a:bodyPr>
          <a:lstStyle/>
          <a:p>
            <a:pPr algn="ctr" defTabSz="914217" hangingPunct="0">
              <a:defRPr sz="5000" spc="150">
                <a:solidFill>
                  <a:srgbClr val="7F7F7F"/>
                </a:solidFill>
                <a:latin typeface="Europa-Regular"/>
                <a:ea typeface="Europa-Regular"/>
                <a:cs typeface="Europa-Regular"/>
                <a:sym typeface="Europa-Regular"/>
              </a:defRPr>
            </a:pPr>
            <a:r>
              <a:rPr lang="en-US" sz="3500" kern="0" spc="75" dirty="0">
                <a:solidFill>
                  <a:srgbClr val="7F7F7F"/>
                </a:solidFill>
                <a:latin typeface="Europa-Regular"/>
                <a:sym typeface="Europa-Regular"/>
              </a:rPr>
              <a:t>364 participants</a:t>
            </a:r>
          </a:p>
          <a:p>
            <a:pPr algn="ctr" defTabSz="914217" hangingPunct="0">
              <a:defRPr sz="5000" spc="150">
                <a:solidFill>
                  <a:srgbClr val="7F7F7F"/>
                </a:solidFill>
                <a:latin typeface="Europa-Regular"/>
                <a:ea typeface="Europa-Regular"/>
                <a:cs typeface="Europa-Regular"/>
                <a:sym typeface="Europa-Regular"/>
              </a:defRPr>
            </a:pPr>
            <a:br>
              <a:rPr lang="en-US" sz="2250" kern="0" spc="75" dirty="0">
                <a:solidFill>
                  <a:srgbClr val="7F7F7F"/>
                </a:solidFill>
                <a:latin typeface="Europa-Regular"/>
                <a:sym typeface="Europa-Regular"/>
              </a:rPr>
            </a:br>
            <a:r>
              <a:rPr lang="en-US" sz="2250" kern="0" spc="75" dirty="0">
                <a:solidFill>
                  <a:srgbClr val="7F7F7F"/>
                </a:solidFill>
                <a:latin typeface="Europa-Regular"/>
                <a:sym typeface="Europa-Regular"/>
              </a:rPr>
              <a:t>Criteria: (1) being 18 years of age or older; (2) being a youth ministry leader</a:t>
            </a:r>
            <a:endParaRPr sz="2250" kern="0" spc="75" dirty="0">
              <a:solidFill>
                <a:srgbClr val="7F7F7F"/>
              </a:solidFill>
              <a:latin typeface="Europa-Regular"/>
              <a:sym typeface="Europa-Regular"/>
            </a:endParaRPr>
          </a:p>
        </p:txBody>
      </p:sp>
      <p:sp>
        <p:nvSpPr>
          <p:cNvPr id="9" name="Shape 839"/>
          <p:cNvSpPr>
            <a:spLocks noChangeAspect="1"/>
          </p:cNvSpPr>
          <p:nvPr/>
        </p:nvSpPr>
        <p:spPr>
          <a:xfrm>
            <a:off x="5753100" y="1629427"/>
            <a:ext cx="685800" cy="685800"/>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rgbClr val="F6503E"/>
          </a:solidFill>
          <a:ln w="3175">
            <a:miter lim="400000"/>
          </a:ln>
        </p:spPr>
        <p:txBody>
          <a:bodyPr lIns="22860" rIns="22860" anchor="ctr"/>
          <a:lstStyle/>
          <a:p>
            <a:pPr defTabSz="228531" hangingPunct="0">
              <a:defRPr sz="2800">
                <a:solidFill>
                  <a:srgbClr val="FFFFFF"/>
                </a:solidFill>
                <a:effectLst>
                  <a:outerShdw blurRad="38100" dist="12700" dir="5400000" rotWithShape="0">
                    <a:srgbClr val="000000">
                      <a:alpha val="50000"/>
                    </a:srgbClr>
                  </a:outerShdw>
                </a:effectLst>
                <a:latin typeface="Europa-Bold"/>
                <a:ea typeface="Europa-Bold"/>
                <a:cs typeface="Europa-Bold"/>
                <a:sym typeface="Europa-Bold"/>
              </a:defRPr>
            </a:pPr>
            <a:endParaRPr sz="1400" kern="0">
              <a:solidFill>
                <a:srgbClr val="FFFFFF"/>
              </a:solidFill>
              <a:effectLst>
                <a:outerShdw blurRad="38100" dist="12700" dir="5400000" rotWithShape="0">
                  <a:srgbClr val="000000">
                    <a:alpha val="50000"/>
                  </a:srgbClr>
                </a:outerShdw>
              </a:effectLst>
              <a:latin typeface="Europa-Bold"/>
              <a:sym typeface="Europa-Bold"/>
            </a:endParaRPr>
          </a:p>
        </p:txBody>
      </p:sp>
    </p:spTree>
    <p:extLst>
      <p:ext uri="{BB962C8B-B14F-4D97-AF65-F5344CB8AC3E}">
        <p14:creationId xmlns:p14="http://schemas.microsoft.com/office/powerpoint/2010/main" val="2485058851"/>
      </p:ext>
    </p:extLst>
  </p:cSld>
  <p:clrMapOvr>
    <a:masterClrMapping/>
  </p:clrMapOvr>
  <mc:AlternateContent xmlns:mc="http://schemas.openxmlformats.org/markup-compatibility/2006" xmlns:p14="http://schemas.microsoft.com/office/powerpoint/2010/main">
    <mc:Choice Requires="p14">
      <p:transition p14:dur="250">
        <p:push/>
      </p:transition>
    </mc:Choice>
    <mc:Fallback xmlns="">
      <p:transition>
        <p:push/>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2" name="Shape 772"/>
          <p:cNvSpPr>
            <a:spLocks noGrp="1"/>
          </p:cNvSpPr>
          <p:nvPr>
            <p:ph type="body" idx="14"/>
          </p:nvPr>
        </p:nvSpPr>
        <p:spPr>
          <a:xfrm>
            <a:off x="961910" y="2645620"/>
            <a:ext cx="10268194" cy="861772"/>
          </a:xfrm>
          <a:prstGeom prst="rect">
            <a:avLst/>
          </a:prstGeom>
        </p:spPr>
        <p:txBody>
          <a:bodyPr/>
          <a:lstStyle/>
          <a:p>
            <a:r>
              <a:rPr lang="en-US" dirty="0">
                <a:solidFill>
                  <a:schemeClr val="tx1">
                    <a:lumMod val="50000"/>
                  </a:schemeClr>
                </a:solidFill>
              </a:rPr>
              <a:t>Interviews with Youth Ministry Leaders</a:t>
            </a:r>
            <a:endParaRPr dirty="0">
              <a:solidFill>
                <a:schemeClr val="tx1">
                  <a:lumMod val="50000"/>
                </a:schemeClr>
              </a:solidFill>
            </a:endParaRPr>
          </a:p>
        </p:txBody>
      </p:sp>
      <p:sp>
        <p:nvSpPr>
          <p:cNvPr id="773" name="Shape 773"/>
          <p:cNvSpPr>
            <a:spLocks noGrp="1"/>
          </p:cNvSpPr>
          <p:nvPr>
            <p:ph type="body" idx="15"/>
          </p:nvPr>
        </p:nvSpPr>
        <p:spPr>
          <a:xfrm>
            <a:off x="5569169" y="3883060"/>
            <a:ext cx="1166911" cy="0"/>
          </a:xfrm>
          <a:prstGeom prst="line">
            <a:avLst/>
          </a:prstGeom>
        </p:spPr>
        <p:txBody>
          <a:bodyPr/>
          <a:lstStyle/>
          <a:p>
            <a:pPr>
              <a:defRPr sz="1200">
                <a:solidFill>
                  <a:srgbClr val="000000"/>
                </a:solidFill>
                <a:uFillTx/>
                <a:latin typeface="Helvetica"/>
                <a:ea typeface="Helvetica"/>
                <a:cs typeface="Helvetica"/>
                <a:sym typeface="Helvetica"/>
              </a:defRPr>
            </a:pPr>
            <a:endParaRPr/>
          </a:p>
        </p:txBody>
      </p:sp>
      <p:sp>
        <p:nvSpPr>
          <p:cNvPr id="775" name="Shape 775"/>
          <p:cNvSpPr/>
          <p:nvPr/>
        </p:nvSpPr>
        <p:spPr>
          <a:xfrm>
            <a:off x="314960" y="4335373"/>
            <a:ext cx="11562080" cy="1323439"/>
          </a:xfrm>
          <a:prstGeom prst="rect">
            <a:avLst/>
          </a:prstGeom>
          <a:ln w="3175">
            <a:miter lim="400000"/>
          </a:ln>
          <a:extLst>
            <a:ext uri="{C572A759-6A51-4108-AA02-DFA0A04FC94B}">
              <ma14:wrappingTextBoxFlag xmlns="" xmlns:ma14="http://schemas.microsoft.com/office/mac/drawingml/2011/main" val="1"/>
            </a:ext>
          </a:extLst>
        </p:spPr>
        <p:txBody>
          <a:bodyPr wrap="square" lIns="22860" rIns="22860">
            <a:spAutoFit/>
          </a:bodyPr>
          <a:lstStyle/>
          <a:p>
            <a:pPr algn="ctr" defTabSz="914217" hangingPunct="0">
              <a:defRPr sz="5000" spc="150">
                <a:solidFill>
                  <a:srgbClr val="7F7F7F"/>
                </a:solidFill>
                <a:latin typeface="Europa-Regular"/>
                <a:ea typeface="Europa-Regular"/>
                <a:cs typeface="Europa-Regular"/>
                <a:sym typeface="Europa-Regular"/>
              </a:defRPr>
            </a:pPr>
            <a:r>
              <a:rPr lang="en-US" sz="3500" kern="0" spc="75" dirty="0">
                <a:solidFill>
                  <a:srgbClr val="7F7F7F"/>
                </a:solidFill>
                <a:latin typeface="Europa-Regular"/>
                <a:sym typeface="Europa-Regular"/>
              </a:rPr>
              <a:t>98 participants</a:t>
            </a:r>
          </a:p>
          <a:p>
            <a:pPr algn="ctr" defTabSz="914217" hangingPunct="0">
              <a:defRPr sz="5000" spc="150">
                <a:solidFill>
                  <a:srgbClr val="7F7F7F"/>
                </a:solidFill>
                <a:latin typeface="Europa-Regular"/>
                <a:ea typeface="Europa-Regular"/>
                <a:cs typeface="Europa-Regular"/>
                <a:sym typeface="Europa-Regular"/>
              </a:defRPr>
            </a:pPr>
            <a:br>
              <a:rPr lang="en-US" sz="2250" kern="0" spc="75" dirty="0">
                <a:solidFill>
                  <a:srgbClr val="7F7F7F"/>
                </a:solidFill>
                <a:latin typeface="Europa-Regular"/>
                <a:sym typeface="Europa-Regular"/>
              </a:rPr>
            </a:br>
            <a:r>
              <a:rPr lang="en-US" sz="2250" kern="0" spc="75" dirty="0">
                <a:solidFill>
                  <a:srgbClr val="7F7F7F"/>
                </a:solidFill>
                <a:latin typeface="Europa-Regular"/>
                <a:sym typeface="Europa-Regular"/>
              </a:rPr>
              <a:t>Criteria: (1) being 18 years of age or older; (2) being a youth ministry leader</a:t>
            </a:r>
            <a:endParaRPr sz="2250" kern="0" spc="75" dirty="0">
              <a:solidFill>
                <a:srgbClr val="7F7F7F"/>
              </a:solidFill>
              <a:latin typeface="Europa-Regular"/>
              <a:sym typeface="Europa-Regular"/>
            </a:endParaRPr>
          </a:p>
        </p:txBody>
      </p:sp>
      <p:sp>
        <p:nvSpPr>
          <p:cNvPr id="6" name="Shape 804"/>
          <p:cNvSpPr>
            <a:spLocks noChangeAspect="1"/>
          </p:cNvSpPr>
          <p:nvPr/>
        </p:nvSpPr>
        <p:spPr>
          <a:xfrm>
            <a:off x="5624559" y="1474583"/>
            <a:ext cx="1056132" cy="960120"/>
          </a:xfrm>
          <a:custGeom>
            <a:avLst/>
            <a:gdLst/>
            <a:ahLst/>
            <a:cxnLst>
              <a:cxn ang="0">
                <a:pos x="wd2" y="hd2"/>
              </a:cxn>
              <a:cxn ang="5400000">
                <a:pos x="wd2" y="hd2"/>
              </a:cxn>
              <a:cxn ang="10800000">
                <a:pos x="wd2" y="hd2"/>
              </a:cxn>
              <a:cxn ang="16200000">
                <a:pos x="wd2" y="hd2"/>
              </a:cxn>
            </a:cxnLst>
            <a:rect l="0" t="0" r="r" b="b"/>
            <a:pathLst>
              <a:path w="21600" h="21600" extrusionOk="0">
                <a:moveTo>
                  <a:pt x="10800" y="18360"/>
                </a:moveTo>
                <a:cubicBezTo>
                  <a:pt x="9864" y="18360"/>
                  <a:pt x="8922" y="18237"/>
                  <a:pt x="7998" y="17995"/>
                </a:cubicBezTo>
                <a:cubicBezTo>
                  <a:pt x="7923" y="17975"/>
                  <a:pt x="7846" y="17965"/>
                  <a:pt x="7770" y="17965"/>
                </a:cubicBezTo>
                <a:cubicBezTo>
                  <a:pt x="7646" y="17965"/>
                  <a:pt x="7522" y="17991"/>
                  <a:pt x="7406" y="18043"/>
                </a:cubicBezTo>
                <a:lnTo>
                  <a:pt x="3352" y="19826"/>
                </a:lnTo>
                <a:lnTo>
                  <a:pt x="4013" y="16735"/>
                </a:lnTo>
                <a:cubicBezTo>
                  <a:pt x="4098" y="16339"/>
                  <a:pt x="3972" y="15924"/>
                  <a:pt x="3689" y="15662"/>
                </a:cubicBezTo>
                <a:cubicBezTo>
                  <a:pt x="1944" y="14045"/>
                  <a:pt x="982" y="11934"/>
                  <a:pt x="982" y="9720"/>
                </a:cubicBezTo>
                <a:cubicBezTo>
                  <a:pt x="982" y="4956"/>
                  <a:pt x="5387" y="1080"/>
                  <a:pt x="10800" y="1080"/>
                </a:cubicBezTo>
                <a:cubicBezTo>
                  <a:pt x="16214" y="1080"/>
                  <a:pt x="20618" y="4956"/>
                  <a:pt x="20618" y="9720"/>
                </a:cubicBezTo>
                <a:cubicBezTo>
                  <a:pt x="20618" y="14484"/>
                  <a:pt x="16214" y="18360"/>
                  <a:pt x="10800" y="18360"/>
                </a:cubicBezTo>
                <a:moveTo>
                  <a:pt x="10800" y="0"/>
                </a:moveTo>
                <a:cubicBezTo>
                  <a:pt x="4835" y="0"/>
                  <a:pt x="0" y="4352"/>
                  <a:pt x="0" y="9720"/>
                </a:cubicBezTo>
                <a:cubicBezTo>
                  <a:pt x="0" y="12353"/>
                  <a:pt x="1168" y="14738"/>
                  <a:pt x="3057" y="16488"/>
                </a:cubicBezTo>
                <a:lnTo>
                  <a:pt x="1964" y="21600"/>
                </a:lnTo>
                <a:lnTo>
                  <a:pt x="7770" y="19046"/>
                </a:lnTo>
                <a:cubicBezTo>
                  <a:pt x="8732" y="19298"/>
                  <a:pt x="9747" y="19440"/>
                  <a:pt x="10800" y="19440"/>
                </a:cubicBezTo>
                <a:cubicBezTo>
                  <a:pt x="16765" y="19440"/>
                  <a:pt x="21600" y="15089"/>
                  <a:pt x="21600" y="9720"/>
                </a:cubicBezTo>
                <a:cubicBezTo>
                  <a:pt x="21600" y="4352"/>
                  <a:pt x="16765" y="0"/>
                  <a:pt x="10800" y="0"/>
                </a:cubicBezTo>
              </a:path>
            </a:pathLst>
          </a:custGeom>
          <a:solidFill>
            <a:srgbClr val="F6503E"/>
          </a:solidFill>
          <a:ln w="3175">
            <a:miter lim="400000"/>
          </a:ln>
        </p:spPr>
        <p:txBody>
          <a:bodyPr lIns="22860" rIns="22860" anchor="ctr"/>
          <a:lstStyle/>
          <a:p>
            <a:pPr defTabSz="228531" hangingPunct="0">
              <a:defRPr sz="2800">
                <a:solidFill>
                  <a:srgbClr val="FFFFFF"/>
                </a:solidFill>
                <a:effectLst>
                  <a:outerShdw blurRad="38100" dist="12700" dir="5400000" rotWithShape="0">
                    <a:srgbClr val="000000">
                      <a:alpha val="50000"/>
                    </a:srgbClr>
                  </a:outerShdw>
                </a:effectLst>
                <a:latin typeface="Europa-Bold"/>
                <a:ea typeface="Europa-Bold"/>
                <a:cs typeface="Europa-Bold"/>
                <a:sym typeface="Europa-Bold"/>
              </a:defRPr>
            </a:pPr>
            <a:endParaRPr sz="1400" kern="0">
              <a:solidFill>
                <a:srgbClr val="FFFFFF"/>
              </a:solidFill>
              <a:effectLst>
                <a:outerShdw blurRad="38100" dist="12700" dir="5400000" rotWithShape="0">
                  <a:srgbClr val="000000">
                    <a:alpha val="50000"/>
                  </a:srgbClr>
                </a:outerShdw>
              </a:effectLst>
              <a:latin typeface="Europa-Bold"/>
              <a:sym typeface="Europa-Bold"/>
            </a:endParaRPr>
          </a:p>
        </p:txBody>
      </p:sp>
    </p:spTree>
    <p:extLst>
      <p:ext uri="{BB962C8B-B14F-4D97-AF65-F5344CB8AC3E}">
        <p14:creationId xmlns:p14="http://schemas.microsoft.com/office/powerpoint/2010/main" val="2239306386"/>
      </p:ext>
    </p:extLst>
  </p:cSld>
  <p:clrMapOvr>
    <a:masterClrMapping/>
  </p:clrMapOvr>
  <mc:AlternateContent xmlns:mc="http://schemas.openxmlformats.org/markup-compatibility/2006" xmlns:p14="http://schemas.microsoft.com/office/powerpoint/2010/main">
    <mc:Choice Requires="p14">
      <p:transition p14:dur="250">
        <p:push/>
      </p:transition>
    </mc:Choice>
    <mc:Fallback xmlns="">
      <p:transition>
        <p:push/>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2" name="Shape 772"/>
          <p:cNvSpPr>
            <a:spLocks noGrp="1"/>
          </p:cNvSpPr>
          <p:nvPr>
            <p:ph type="body" idx="14"/>
          </p:nvPr>
        </p:nvSpPr>
        <p:spPr>
          <a:xfrm>
            <a:off x="3749539" y="2645620"/>
            <a:ext cx="4692949" cy="861772"/>
          </a:xfrm>
          <a:prstGeom prst="rect">
            <a:avLst/>
          </a:prstGeom>
        </p:spPr>
        <p:txBody>
          <a:bodyPr/>
          <a:lstStyle/>
          <a:p>
            <a:r>
              <a:rPr lang="en-US" dirty="0">
                <a:solidFill>
                  <a:schemeClr val="tx1">
                    <a:lumMod val="50000"/>
                  </a:schemeClr>
                </a:solidFill>
              </a:rPr>
              <a:t>Literature Review</a:t>
            </a:r>
            <a:endParaRPr dirty="0">
              <a:solidFill>
                <a:schemeClr val="tx1">
                  <a:lumMod val="50000"/>
                </a:schemeClr>
              </a:solidFill>
            </a:endParaRPr>
          </a:p>
        </p:txBody>
      </p:sp>
      <p:sp>
        <p:nvSpPr>
          <p:cNvPr id="773" name="Shape 773"/>
          <p:cNvSpPr>
            <a:spLocks noGrp="1"/>
          </p:cNvSpPr>
          <p:nvPr>
            <p:ph type="body" idx="15"/>
          </p:nvPr>
        </p:nvSpPr>
        <p:spPr>
          <a:xfrm>
            <a:off x="5569169" y="3883060"/>
            <a:ext cx="1166911" cy="0"/>
          </a:xfrm>
          <a:prstGeom prst="line">
            <a:avLst/>
          </a:prstGeom>
        </p:spPr>
        <p:txBody>
          <a:bodyPr/>
          <a:lstStyle/>
          <a:p>
            <a:pPr>
              <a:defRPr sz="1200">
                <a:solidFill>
                  <a:srgbClr val="000000"/>
                </a:solidFill>
                <a:uFillTx/>
                <a:latin typeface="Helvetica"/>
                <a:ea typeface="Helvetica"/>
                <a:cs typeface="Helvetica"/>
                <a:sym typeface="Helvetica"/>
              </a:defRPr>
            </a:pPr>
            <a:endParaRPr/>
          </a:p>
        </p:txBody>
      </p:sp>
      <p:sp>
        <p:nvSpPr>
          <p:cNvPr id="775" name="Shape 775"/>
          <p:cNvSpPr/>
          <p:nvPr/>
        </p:nvSpPr>
        <p:spPr>
          <a:xfrm>
            <a:off x="314960" y="4335373"/>
            <a:ext cx="11562080" cy="1708160"/>
          </a:xfrm>
          <a:prstGeom prst="rect">
            <a:avLst/>
          </a:prstGeom>
          <a:ln w="3175">
            <a:miter lim="400000"/>
          </a:ln>
          <a:extLst>
            <a:ext uri="{C572A759-6A51-4108-AA02-DFA0A04FC94B}">
              <ma14:wrappingTextBoxFlag xmlns:ma14="http://schemas.microsoft.com/office/mac/drawingml/2011/main" xmlns="" val="1"/>
            </a:ext>
          </a:extLst>
        </p:spPr>
        <p:txBody>
          <a:bodyPr wrap="square" lIns="22860" rIns="22860">
            <a:spAutoFit/>
          </a:bodyPr>
          <a:lstStyle/>
          <a:p>
            <a:pPr algn="ctr" defTabSz="914217" hangingPunct="0">
              <a:defRPr sz="5000" spc="150">
                <a:solidFill>
                  <a:srgbClr val="7F7F7F"/>
                </a:solidFill>
                <a:latin typeface="Europa-Regular"/>
                <a:ea typeface="Europa-Regular"/>
                <a:cs typeface="Europa-Regular"/>
                <a:sym typeface="Europa-Regular"/>
              </a:defRPr>
            </a:pPr>
            <a:r>
              <a:rPr lang="en-US" sz="3500" kern="0" spc="75" dirty="0">
                <a:solidFill>
                  <a:srgbClr val="5A5F5E">
                    <a:lumMod val="50000"/>
                  </a:srgbClr>
                </a:solidFill>
                <a:latin typeface="Europa-Regular"/>
                <a:sym typeface="Europa-Regular"/>
              </a:rPr>
              <a:t>Christian Ethics</a:t>
            </a:r>
          </a:p>
          <a:p>
            <a:pPr algn="ctr" defTabSz="914217" hangingPunct="0">
              <a:defRPr sz="5000" spc="150">
                <a:solidFill>
                  <a:srgbClr val="7F7F7F"/>
                </a:solidFill>
                <a:latin typeface="Europa-Regular"/>
                <a:ea typeface="Europa-Regular"/>
                <a:cs typeface="Europa-Regular"/>
                <a:sym typeface="Europa-Regular"/>
              </a:defRPr>
            </a:pPr>
            <a:r>
              <a:rPr lang="en-US" sz="3500" kern="0" spc="75" dirty="0">
                <a:solidFill>
                  <a:srgbClr val="5A5F5E">
                    <a:lumMod val="50000"/>
                  </a:srgbClr>
                </a:solidFill>
                <a:latin typeface="Europa-Regular"/>
                <a:sym typeface="Europa-Regular"/>
              </a:rPr>
              <a:t>Character Education</a:t>
            </a:r>
          </a:p>
          <a:p>
            <a:pPr algn="ctr" defTabSz="914217" hangingPunct="0">
              <a:defRPr sz="5000" spc="150">
                <a:solidFill>
                  <a:srgbClr val="7F7F7F"/>
                </a:solidFill>
                <a:latin typeface="Europa-Regular"/>
                <a:ea typeface="Europa-Regular"/>
                <a:cs typeface="Europa-Regular"/>
                <a:sym typeface="Europa-Regular"/>
              </a:defRPr>
            </a:pPr>
            <a:r>
              <a:rPr lang="en-US" sz="3500" kern="0" spc="75" dirty="0">
                <a:solidFill>
                  <a:srgbClr val="5A5F5E">
                    <a:lumMod val="50000"/>
                  </a:srgbClr>
                </a:solidFill>
                <a:latin typeface="Europa-Regular"/>
                <a:sym typeface="Europa-Regular"/>
              </a:rPr>
              <a:t>Discipleship Studies</a:t>
            </a:r>
            <a:endParaRPr sz="3500" kern="0" spc="75" dirty="0">
              <a:solidFill>
                <a:srgbClr val="5A5F5E">
                  <a:lumMod val="50000"/>
                </a:srgbClr>
              </a:solidFill>
              <a:latin typeface="Europa-Regular"/>
              <a:sym typeface="Europa-Regular"/>
            </a:endParaRPr>
          </a:p>
        </p:txBody>
      </p:sp>
      <p:sp>
        <p:nvSpPr>
          <p:cNvPr id="8" name="Shape 784"/>
          <p:cNvSpPr/>
          <p:nvPr/>
        </p:nvSpPr>
        <p:spPr>
          <a:xfrm>
            <a:off x="5785363" y="1474583"/>
            <a:ext cx="734523" cy="960120"/>
          </a:xfrm>
          <a:custGeom>
            <a:avLst/>
            <a:gdLst/>
            <a:ahLst/>
            <a:cxnLst>
              <a:cxn ang="0">
                <a:pos x="wd2" y="hd2"/>
              </a:cxn>
              <a:cxn ang="5400000">
                <a:pos x="wd2" y="hd2"/>
              </a:cxn>
              <a:cxn ang="10800000">
                <a:pos x="wd2" y="hd2"/>
              </a:cxn>
              <a:cxn ang="16200000">
                <a:pos x="wd2" y="hd2"/>
              </a:cxn>
            </a:cxnLst>
            <a:rect l="0" t="0" r="r" b="b"/>
            <a:pathLst>
              <a:path w="21600" h="21600" extrusionOk="0">
                <a:moveTo>
                  <a:pt x="14400" y="5891"/>
                </a:moveTo>
                <a:lnTo>
                  <a:pt x="14400" y="982"/>
                </a:lnTo>
                <a:lnTo>
                  <a:pt x="15000" y="982"/>
                </a:lnTo>
                <a:lnTo>
                  <a:pt x="20400" y="5891"/>
                </a:lnTo>
                <a:cubicBezTo>
                  <a:pt x="20400" y="5891"/>
                  <a:pt x="14400" y="5891"/>
                  <a:pt x="14400" y="5891"/>
                </a:cubicBezTo>
                <a:close/>
                <a:moveTo>
                  <a:pt x="20400" y="19636"/>
                </a:moveTo>
                <a:cubicBezTo>
                  <a:pt x="20400" y="20179"/>
                  <a:pt x="19862" y="20618"/>
                  <a:pt x="19200" y="20618"/>
                </a:cubicBezTo>
                <a:lnTo>
                  <a:pt x="2400" y="20618"/>
                </a:lnTo>
                <a:cubicBezTo>
                  <a:pt x="1737" y="20618"/>
                  <a:pt x="1200" y="20179"/>
                  <a:pt x="1200" y="19636"/>
                </a:cubicBezTo>
                <a:lnTo>
                  <a:pt x="1200" y="1964"/>
                </a:lnTo>
                <a:cubicBezTo>
                  <a:pt x="1200" y="1422"/>
                  <a:pt x="1737" y="982"/>
                  <a:pt x="2400" y="982"/>
                </a:cubicBezTo>
                <a:lnTo>
                  <a:pt x="13200" y="982"/>
                </a:lnTo>
                <a:lnTo>
                  <a:pt x="13200" y="5891"/>
                </a:lnTo>
                <a:cubicBezTo>
                  <a:pt x="13200" y="6433"/>
                  <a:pt x="13738" y="6873"/>
                  <a:pt x="14400" y="6873"/>
                </a:cubicBezTo>
                <a:lnTo>
                  <a:pt x="20400" y="6873"/>
                </a:lnTo>
                <a:cubicBezTo>
                  <a:pt x="20400" y="6873"/>
                  <a:pt x="20400" y="19636"/>
                  <a:pt x="20400" y="19636"/>
                </a:cubicBezTo>
                <a:close/>
                <a:moveTo>
                  <a:pt x="15600" y="0"/>
                </a:moveTo>
                <a:lnTo>
                  <a:pt x="2400" y="0"/>
                </a:lnTo>
                <a:cubicBezTo>
                  <a:pt x="1075" y="0"/>
                  <a:pt x="0" y="879"/>
                  <a:pt x="0" y="1964"/>
                </a:cubicBezTo>
                <a:lnTo>
                  <a:pt x="0" y="19636"/>
                </a:lnTo>
                <a:cubicBezTo>
                  <a:pt x="0" y="20721"/>
                  <a:pt x="1075" y="21600"/>
                  <a:pt x="2400" y="21600"/>
                </a:cubicBezTo>
                <a:lnTo>
                  <a:pt x="19200" y="21600"/>
                </a:lnTo>
                <a:cubicBezTo>
                  <a:pt x="20525" y="21600"/>
                  <a:pt x="21600" y="20721"/>
                  <a:pt x="21600" y="19636"/>
                </a:cubicBezTo>
                <a:lnTo>
                  <a:pt x="21600" y="5400"/>
                </a:lnTo>
                <a:cubicBezTo>
                  <a:pt x="21600" y="5400"/>
                  <a:pt x="15600" y="0"/>
                  <a:pt x="15600" y="0"/>
                </a:cubicBezTo>
                <a:close/>
                <a:moveTo>
                  <a:pt x="4800" y="8836"/>
                </a:moveTo>
                <a:cubicBezTo>
                  <a:pt x="4800" y="9108"/>
                  <a:pt x="5068" y="9327"/>
                  <a:pt x="5400" y="9327"/>
                </a:cubicBezTo>
                <a:lnTo>
                  <a:pt x="16200" y="9327"/>
                </a:lnTo>
                <a:cubicBezTo>
                  <a:pt x="16532" y="9327"/>
                  <a:pt x="16800" y="9108"/>
                  <a:pt x="16800" y="8836"/>
                </a:cubicBezTo>
                <a:cubicBezTo>
                  <a:pt x="16800" y="8566"/>
                  <a:pt x="16532" y="8345"/>
                  <a:pt x="16200" y="8345"/>
                </a:cubicBezTo>
                <a:lnTo>
                  <a:pt x="5400" y="8345"/>
                </a:lnTo>
                <a:cubicBezTo>
                  <a:pt x="5068" y="8345"/>
                  <a:pt x="4800" y="8566"/>
                  <a:pt x="4800" y="8836"/>
                </a:cubicBezTo>
                <a:moveTo>
                  <a:pt x="16200" y="12273"/>
                </a:moveTo>
                <a:lnTo>
                  <a:pt x="5400" y="12273"/>
                </a:lnTo>
                <a:cubicBezTo>
                  <a:pt x="5068" y="12273"/>
                  <a:pt x="4800" y="12493"/>
                  <a:pt x="4800" y="12764"/>
                </a:cubicBezTo>
                <a:cubicBezTo>
                  <a:pt x="4800" y="13035"/>
                  <a:pt x="5068" y="13255"/>
                  <a:pt x="5400" y="13255"/>
                </a:cubicBezTo>
                <a:lnTo>
                  <a:pt x="16200" y="13255"/>
                </a:lnTo>
                <a:cubicBezTo>
                  <a:pt x="16532" y="13255"/>
                  <a:pt x="16800" y="13035"/>
                  <a:pt x="16800" y="12764"/>
                </a:cubicBezTo>
                <a:cubicBezTo>
                  <a:pt x="16800" y="12493"/>
                  <a:pt x="16532" y="12273"/>
                  <a:pt x="16200" y="12273"/>
                </a:cubicBezTo>
                <a:moveTo>
                  <a:pt x="5400" y="5400"/>
                </a:moveTo>
                <a:lnTo>
                  <a:pt x="8400" y="5400"/>
                </a:lnTo>
                <a:cubicBezTo>
                  <a:pt x="8732" y="5400"/>
                  <a:pt x="9000" y="5181"/>
                  <a:pt x="9000" y="4909"/>
                </a:cubicBezTo>
                <a:cubicBezTo>
                  <a:pt x="9000" y="4638"/>
                  <a:pt x="8732" y="4418"/>
                  <a:pt x="8400" y="4418"/>
                </a:cubicBezTo>
                <a:lnTo>
                  <a:pt x="5400" y="4418"/>
                </a:lnTo>
                <a:cubicBezTo>
                  <a:pt x="5068" y="4418"/>
                  <a:pt x="4800" y="4638"/>
                  <a:pt x="4800" y="4909"/>
                </a:cubicBezTo>
                <a:cubicBezTo>
                  <a:pt x="4800" y="5181"/>
                  <a:pt x="5068" y="5400"/>
                  <a:pt x="5400" y="5400"/>
                </a:cubicBezTo>
                <a:moveTo>
                  <a:pt x="12600" y="16200"/>
                </a:moveTo>
                <a:lnTo>
                  <a:pt x="5400" y="16200"/>
                </a:lnTo>
                <a:cubicBezTo>
                  <a:pt x="5068" y="16200"/>
                  <a:pt x="4800" y="16420"/>
                  <a:pt x="4800" y="16691"/>
                </a:cubicBezTo>
                <a:cubicBezTo>
                  <a:pt x="4800" y="16962"/>
                  <a:pt x="5068" y="17182"/>
                  <a:pt x="5400" y="17182"/>
                </a:cubicBezTo>
                <a:lnTo>
                  <a:pt x="12600" y="17182"/>
                </a:lnTo>
                <a:cubicBezTo>
                  <a:pt x="12932" y="17182"/>
                  <a:pt x="13200" y="16962"/>
                  <a:pt x="13200" y="16691"/>
                </a:cubicBezTo>
                <a:cubicBezTo>
                  <a:pt x="13200" y="16420"/>
                  <a:pt x="12932" y="16200"/>
                  <a:pt x="12600" y="16200"/>
                </a:cubicBezTo>
              </a:path>
            </a:pathLst>
          </a:custGeom>
          <a:solidFill>
            <a:srgbClr val="F6503E"/>
          </a:solidFill>
          <a:ln w="3175">
            <a:miter lim="400000"/>
          </a:ln>
        </p:spPr>
        <p:txBody>
          <a:bodyPr lIns="22860" rIns="22860" anchor="ctr"/>
          <a:lstStyle/>
          <a:p>
            <a:pPr defTabSz="228531" hangingPunct="0">
              <a:defRPr sz="2800">
                <a:solidFill>
                  <a:srgbClr val="FFFFFF"/>
                </a:solidFill>
                <a:effectLst>
                  <a:outerShdw blurRad="38100" dist="12700" dir="5400000" rotWithShape="0">
                    <a:srgbClr val="000000">
                      <a:alpha val="50000"/>
                    </a:srgbClr>
                  </a:outerShdw>
                </a:effectLst>
                <a:latin typeface="Europa-Bold"/>
                <a:ea typeface="Europa-Bold"/>
                <a:cs typeface="Europa-Bold"/>
                <a:sym typeface="Europa-Bold"/>
              </a:defRPr>
            </a:pPr>
            <a:endParaRPr sz="1400" kern="0">
              <a:solidFill>
                <a:srgbClr val="FFFFFF"/>
              </a:solidFill>
              <a:effectLst>
                <a:outerShdw blurRad="38100" dist="12700" dir="5400000" rotWithShape="0">
                  <a:srgbClr val="000000">
                    <a:alpha val="50000"/>
                  </a:srgbClr>
                </a:outerShdw>
              </a:effectLst>
              <a:latin typeface="Europa-Bold"/>
              <a:sym typeface="Europa-Bold"/>
            </a:endParaRPr>
          </a:p>
        </p:txBody>
      </p:sp>
    </p:spTree>
    <p:extLst>
      <p:ext uri="{BB962C8B-B14F-4D97-AF65-F5344CB8AC3E}">
        <p14:creationId xmlns:p14="http://schemas.microsoft.com/office/powerpoint/2010/main" val="1543495416"/>
      </p:ext>
    </p:extLst>
  </p:cSld>
  <p:clrMapOvr>
    <a:masterClrMapping/>
  </p:clrMapOvr>
  <mc:AlternateContent xmlns:mc="http://schemas.openxmlformats.org/markup-compatibility/2006" xmlns:p14="http://schemas.microsoft.com/office/powerpoint/2010/main">
    <mc:Choice Requires="p14">
      <p:transition p14:dur="250">
        <p:push/>
      </p:transition>
    </mc:Choice>
    <mc:Fallback xmlns="">
      <p:transition>
        <p:push/>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2" name="Shape 772"/>
          <p:cNvSpPr>
            <a:spLocks noGrp="1"/>
          </p:cNvSpPr>
          <p:nvPr>
            <p:ph type="body" idx="14"/>
          </p:nvPr>
        </p:nvSpPr>
        <p:spPr>
          <a:xfrm>
            <a:off x="2966469" y="2645620"/>
            <a:ext cx="6259084" cy="861772"/>
          </a:xfrm>
          <a:prstGeom prst="rect">
            <a:avLst/>
          </a:prstGeom>
        </p:spPr>
        <p:txBody>
          <a:bodyPr/>
          <a:lstStyle/>
          <a:p>
            <a:r>
              <a:rPr lang="en-US" dirty="0">
                <a:solidFill>
                  <a:schemeClr val="tx1">
                    <a:lumMod val="50000"/>
                  </a:schemeClr>
                </a:solidFill>
              </a:rPr>
              <a:t>Illustrative Case Studies</a:t>
            </a:r>
            <a:endParaRPr dirty="0">
              <a:solidFill>
                <a:schemeClr val="tx1">
                  <a:lumMod val="50000"/>
                </a:schemeClr>
              </a:solidFill>
            </a:endParaRPr>
          </a:p>
        </p:txBody>
      </p:sp>
      <p:sp>
        <p:nvSpPr>
          <p:cNvPr id="773" name="Shape 773"/>
          <p:cNvSpPr>
            <a:spLocks noGrp="1"/>
          </p:cNvSpPr>
          <p:nvPr>
            <p:ph type="body" idx="15"/>
          </p:nvPr>
        </p:nvSpPr>
        <p:spPr>
          <a:xfrm>
            <a:off x="5569169" y="3883060"/>
            <a:ext cx="1166911" cy="0"/>
          </a:xfrm>
          <a:prstGeom prst="line">
            <a:avLst/>
          </a:prstGeom>
        </p:spPr>
        <p:txBody>
          <a:bodyPr/>
          <a:lstStyle/>
          <a:p>
            <a:pPr>
              <a:defRPr sz="1200">
                <a:solidFill>
                  <a:srgbClr val="000000"/>
                </a:solidFill>
                <a:uFillTx/>
                <a:latin typeface="Helvetica"/>
                <a:ea typeface="Helvetica"/>
                <a:cs typeface="Helvetica"/>
                <a:sym typeface="Helvetica"/>
              </a:defRPr>
            </a:pPr>
            <a:endParaRPr/>
          </a:p>
        </p:txBody>
      </p:sp>
      <p:sp>
        <p:nvSpPr>
          <p:cNvPr id="775" name="Shape 775"/>
          <p:cNvSpPr/>
          <p:nvPr/>
        </p:nvSpPr>
        <p:spPr>
          <a:xfrm>
            <a:off x="314960" y="4335373"/>
            <a:ext cx="11562080" cy="630942"/>
          </a:xfrm>
          <a:prstGeom prst="rect">
            <a:avLst/>
          </a:prstGeom>
          <a:ln w="3175">
            <a:miter lim="400000"/>
          </a:ln>
          <a:extLst>
            <a:ext uri="{C572A759-6A51-4108-AA02-DFA0A04FC94B}">
              <ma14:wrappingTextBoxFlag xmlns:ma14="http://schemas.microsoft.com/office/mac/drawingml/2011/main" xmlns="" val="1"/>
            </a:ext>
          </a:extLst>
        </p:spPr>
        <p:txBody>
          <a:bodyPr wrap="square" lIns="22860" rIns="22860">
            <a:spAutoFit/>
          </a:bodyPr>
          <a:lstStyle/>
          <a:p>
            <a:pPr algn="ctr" defTabSz="914217" hangingPunct="0">
              <a:defRPr sz="5000" spc="150">
                <a:solidFill>
                  <a:srgbClr val="7F7F7F"/>
                </a:solidFill>
                <a:latin typeface="Europa-Regular"/>
                <a:ea typeface="Europa-Regular"/>
                <a:cs typeface="Europa-Regular"/>
                <a:sym typeface="Europa-Regular"/>
              </a:defRPr>
            </a:pPr>
            <a:r>
              <a:rPr lang="en-US" sz="3500" kern="0" spc="75" dirty="0">
                <a:solidFill>
                  <a:srgbClr val="5A5F5E">
                    <a:lumMod val="50000"/>
                  </a:srgbClr>
                </a:solidFill>
                <a:latin typeface="Europa-Regular"/>
                <a:sym typeface="Europa-Regular"/>
              </a:rPr>
              <a:t>7 Site Visits</a:t>
            </a:r>
          </a:p>
        </p:txBody>
      </p:sp>
      <p:sp>
        <p:nvSpPr>
          <p:cNvPr id="8" name="Shape 1191"/>
          <p:cNvSpPr/>
          <p:nvPr/>
        </p:nvSpPr>
        <p:spPr>
          <a:xfrm>
            <a:off x="5639820" y="1474584"/>
            <a:ext cx="1025610" cy="960120"/>
          </a:xfrm>
          <a:custGeom>
            <a:avLst/>
            <a:gdLst/>
            <a:ahLst/>
            <a:cxnLst>
              <a:cxn ang="0">
                <a:pos x="wd2" y="hd2"/>
              </a:cxn>
              <a:cxn ang="5400000">
                <a:pos x="wd2" y="hd2"/>
              </a:cxn>
              <a:cxn ang="10800000">
                <a:pos x="wd2" y="hd2"/>
              </a:cxn>
              <a:cxn ang="16200000">
                <a:pos x="wd2" y="hd2"/>
              </a:cxn>
            </a:cxnLst>
            <a:rect l="0" t="0" r="r" b="b"/>
            <a:pathLst>
              <a:path w="21600" h="21600" extrusionOk="0">
                <a:moveTo>
                  <a:pt x="17547" y="12509"/>
                </a:moveTo>
                <a:lnTo>
                  <a:pt x="18520" y="12645"/>
                </a:lnTo>
                <a:cubicBezTo>
                  <a:pt x="18572" y="12276"/>
                  <a:pt x="18589" y="11922"/>
                  <a:pt x="18572" y="11593"/>
                </a:cubicBezTo>
                <a:lnTo>
                  <a:pt x="17592" y="11644"/>
                </a:lnTo>
                <a:cubicBezTo>
                  <a:pt x="17606" y="11910"/>
                  <a:pt x="17591" y="12201"/>
                  <a:pt x="17547" y="12509"/>
                </a:cubicBezTo>
                <a:moveTo>
                  <a:pt x="17444" y="10833"/>
                </a:moveTo>
                <a:lnTo>
                  <a:pt x="18374" y="10520"/>
                </a:lnTo>
                <a:cubicBezTo>
                  <a:pt x="18262" y="10187"/>
                  <a:pt x="18104" y="9869"/>
                  <a:pt x="17890" y="9546"/>
                </a:cubicBezTo>
                <a:lnTo>
                  <a:pt x="17072" y="10089"/>
                </a:lnTo>
                <a:cubicBezTo>
                  <a:pt x="17237" y="10339"/>
                  <a:pt x="17359" y="10582"/>
                  <a:pt x="17444" y="10833"/>
                </a:cubicBezTo>
                <a:moveTo>
                  <a:pt x="17529" y="13890"/>
                </a:moveTo>
                <a:cubicBezTo>
                  <a:pt x="17440" y="13801"/>
                  <a:pt x="17317" y="13745"/>
                  <a:pt x="17182" y="13745"/>
                </a:cubicBezTo>
                <a:cubicBezTo>
                  <a:pt x="16910" y="13745"/>
                  <a:pt x="16691" y="13965"/>
                  <a:pt x="16691" y="14236"/>
                </a:cubicBezTo>
                <a:cubicBezTo>
                  <a:pt x="16691" y="14372"/>
                  <a:pt x="16746" y="14495"/>
                  <a:pt x="16835" y="14583"/>
                </a:cubicBezTo>
                <a:lnTo>
                  <a:pt x="17469" y="15218"/>
                </a:lnTo>
                <a:lnTo>
                  <a:pt x="16835" y="15853"/>
                </a:lnTo>
                <a:cubicBezTo>
                  <a:pt x="16746" y="15942"/>
                  <a:pt x="16691" y="16064"/>
                  <a:pt x="16691" y="16200"/>
                </a:cubicBezTo>
                <a:cubicBezTo>
                  <a:pt x="16691" y="16471"/>
                  <a:pt x="16910" y="16691"/>
                  <a:pt x="17182" y="16691"/>
                </a:cubicBezTo>
                <a:cubicBezTo>
                  <a:pt x="17317" y="16691"/>
                  <a:pt x="17440" y="16636"/>
                  <a:pt x="17529" y="16547"/>
                </a:cubicBezTo>
                <a:lnTo>
                  <a:pt x="18164" y="15912"/>
                </a:lnTo>
                <a:lnTo>
                  <a:pt x="18798" y="16547"/>
                </a:lnTo>
                <a:cubicBezTo>
                  <a:pt x="18887" y="16636"/>
                  <a:pt x="19010" y="16691"/>
                  <a:pt x="19145" y="16691"/>
                </a:cubicBezTo>
                <a:cubicBezTo>
                  <a:pt x="19417" y="16691"/>
                  <a:pt x="19636" y="16471"/>
                  <a:pt x="19636" y="16200"/>
                </a:cubicBezTo>
                <a:cubicBezTo>
                  <a:pt x="19636" y="16064"/>
                  <a:pt x="19582" y="15942"/>
                  <a:pt x="19493" y="15853"/>
                </a:cubicBezTo>
                <a:lnTo>
                  <a:pt x="18858" y="15218"/>
                </a:lnTo>
                <a:lnTo>
                  <a:pt x="19493" y="14583"/>
                </a:lnTo>
                <a:cubicBezTo>
                  <a:pt x="19582" y="14495"/>
                  <a:pt x="19636" y="14372"/>
                  <a:pt x="19636" y="14236"/>
                </a:cubicBezTo>
                <a:cubicBezTo>
                  <a:pt x="19636" y="13965"/>
                  <a:pt x="19417" y="13745"/>
                  <a:pt x="19145" y="13745"/>
                </a:cubicBezTo>
                <a:cubicBezTo>
                  <a:pt x="19009" y="13745"/>
                  <a:pt x="18887" y="13801"/>
                  <a:pt x="18798" y="13890"/>
                </a:cubicBezTo>
                <a:lnTo>
                  <a:pt x="18164" y="14524"/>
                </a:lnTo>
                <a:cubicBezTo>
                  <a:pt x="18164" y="14524"/>
                  <a:pt x="17529" y="13890"/>
                  <a:pt x="17529" y="13890"/>
                </a:cubicBezTo>
                <a:close/>
                <a:moveTo>
                  <a:pt x="20618" y="20458"/>
                </a:moveTo>
                <a:lnTo>
                  <a:pt x="14727" y="18775"/>
                </a:lnTo>
                <a:lnTo>
                  <a:pt x="14727" y="7698"/>
                </a:lnTo>
                <a:cubicBezTo>
                  <a:pt x="14950" y="7802"/>
                  <a:pt x="15155" y="7914"/>
                  <a:pt x="15324" y="8034"/>
                </a:cubicBezTo>
                <a:lnTo>
                  <a:pt x="15893" y="7234"/>
                </a:lnTo>
                <a:cubicBezTo>
                  <a:pt x="15627" y="7044"/>
                  <a:pt x="15313" y="6872"/>
                  <a:pt x="14959" y="6721"/>
                </a:cubicBezTo>
                <a:lnTo>
                  <a:pt x="14727" y="7263"/>
                </a:lnTo>
                <a:lnTo>
                  <a:pt x="14727" y="1142"/>
                </a:lnTo>
                <a:lnTo>
                  <a:pt x="20618" y="2825"/>
                </a:lnTo>
                <a:cubicBezTo>
                  <a:pt x="20618" y="2825"/>
                  <a:pt x="20618" y="20458"/>
                  <a:pt x="20618" y="20458"/>
                </a:cubicBezTo>
                <a:close/>
                <a:moveTo>
                  <a:pt x="13745" y="18775"/>
                </a:moveTo>
                <a:lnTo>
                  <a:pt x="7855" y="20458"/>
                </a:lnTo>
                <a:lnTo>
                  <a:pt x="7855" y="9347"/>
                </a:lnTo>
                <a:lnTo>
                  <a:pt x="8249" y="10199"/>
                </a:lnTo>
                <a:cubicBezTo>
                  <a:pt x="8580" y="10045"/>
                  <a:pt x="8881" y="9843"/>
                  <a:pt x="9168" y="9581"/>
                </a:cubicBezTo>
                <a:lnTo>
                  <a:pt x="8505" y="8857"/>
                </a:lnTo>
                <a:cubicBezTo>
                  <a:pt x="8297" y="9048"/>
                  <a:pt x="8088" y="9187"/>
                  <a:pt x="7855" y="9299"/>
                </a:cubicBezTo>
                <a:lnTo>
                  <a:pt x="7855" y="2825"/>
                </a:lnTo>
                <a:lnTo>
                  <a:pt x="13745" y="1142"/>
                </a:lnTo>
                <a:cubicBezTo>
                  <a:pt x="13745" y="1142"/>
                  <a:pt x="13745" y="18775"/>
                  <a:pt x="13745" y="18775"/>
                </a:cubicBezTo>
                <a:close/>
                <a:moveTo>
                  <a:pt x="6873" y="20458"/>
                </a:moveTo>
                <a:lnTo>
                  <a:pt x="982" y="18775"/>
                </a:lnTo>
                <a:lnTo>
                  <a:pt x="982" y="1142"/>
                </a:lnTo>
                <a:lnTo>
                  <a:pt x="6873" y="2825"/>
                </a:lnTo>
                <a:cubicBezTo>
                  <a:pt x="6873" y="2825"/>
                  <a:pt x="6873" y="20458"/>
                  <a:pt x="6873" y="20458"/>
                </a:cubicBezTo>
                <a:close/>
                <a:moveTo>
                  <a:pt x="21241" y="1990"/>
                </a:moveTo>
                <a:lnTo>
                  <a:pt x="21244" y="1983"/>
                </a:lnTo>
                <a:lnTo>
                  <a:pt x="14372" y="19"/>
                </a:lnTo>
                <a:lnTo>
                  <a:pt x="14369" y="27"/>
                </a:lnTo>
                <a:cubicBezTo>
                  <a:pt x="14326" y="14"/>
                  <a:pt x="14283" y="0"/>
                  <a:pt x="14236" y="0"/>
                </a:cubicBezTo>
                <a:cubicBezTo>
                  <a:pt x="14189" y="0"/>
                  <a:pt x="14147" y="14"/>
                  <a:pt x="14104" y="27"/>
                </a:cubicBezTo>
                <a:lnTo>
                  <a:pt x="14102" y="19"/>
                </a:lnTo>
                <a:lnTo>
                  <a:pt x="7364" y="1944"/>
                </a:lnTo>
                <a:lnTo>
                  <a:pt x="626" y="19"/>
                </a:lnTo>
                <a:lnTo>
                  <a:pt x="623" y="27"/>
                </a:lnTo>
                <a:cubicBezTo>
                  <a:pt x="580" y="14"/>
                  <a:pt x="538" y="0"/>
                  <a:pt x="491" y="0"/>
                </a:cubicBezTo>
                <a:cubicBezTo>
                  <a:pt x="220" y="0"/>
                  <a:pt x="0" y="220"/>
                  <a:pt x="0" y="491"/>
                </a:cubicBezTo>
                <a:lnTo>
                  <a:pt x="0" y="19145"/>
                </a:lnTo>
                <a:cubicBezTo>
                  <a:pt x="0" y="19370"/>
                  <a:pt x="153" y="19551"/>
                  <a:pt x="359" y="19610"/>
                </a:cubicBezTo>
                <a:lnTo>
                  <a:pt x="356" y="19618"/>
                </a:lnTo>
                <a:lnTo>
                  <a:pt x="7228" y="21581"/>
                </a:lnTo>
                <a:lnTo>
                  <a:pt x="7231" y="21573"/>
                </a:lnTo>
                <a:cubicBezTo>
                  <a:pt x="7274" y="21586"/>
                  <a:pt x="7317" y="21600"/>
                  <a:pt x="7364" y="21600"/>
                </a:cubicBezTo>
                <a:cubicBezTo>
                  <a:pt x="7411" y="21600"/>
                  <a:pt x="7453" y="21586"/>
                  <a:pt x="7496" y="21573"/>
                </a:cubicBezTo>
                <a:lnTo>
                  <a:pt x="7499" y="21581"/>
                </a:lnTo>
                <a:lnTo>
                  <a:pt x="14236" y="19656"/>
                </a:lnTo>
                <a:lnTo>
                  <a:pt x="20975" y="21581"/>
                </a:lnTo>
                <a:lnTo>
                  <a:pt x="20977" y="21573"/>
                </a:lnTo>
                <a:cubicBezTo>
                  <a:pt x="21020" y="21586"/>
                  <a:pt x="21062" y="21600"/>
                  <a:pt x="21109" y="21600"/>
                </a:cubicBezTo>
                <a:cubicBezTo>
                  <a:pt x="21380" y="21600"/>
                  <a:pt x="21600" y="21380"/>
                  <a:pt x="21600" y="21109"/>
                </a:cubicBezTo>
                <a:lnTo>
                  <a:pt x="21600" y="2455"/>
                </a:lnTo>
                <a:cubicBezTo>
                  <a:pt x="21600" y="2231"/>
                  <a:pt x="21447" y="2049"/>
                  <a:pt x="21241" y="1990"/>
                </a:cubicBezTo>
                <a:moveTo>
                  <a:pt x="16435" y="9275"/>
                </a:moveTo>
                <a:lnTo>
                  <a:pt x="16518" y="9374"/>
                </a:lnTo>
                <a:lnTo>
                  <a:pt x="17269" y="8740"/>
                </a:lnTo>
                <a:lnTo>
                  <a:pt x="17184" y="8640"/>
                </a:lnTo>
                <a:cubicBezTo>
                  <a:pt x="17013" y="8438"/>
                  <a:pt x="16840" y="8236"/>
                  <a:pt x="16677" y="8019"/>
                </a:cubicBezTo>
                <a:lnTo>
                  <a:pt x="15891" y="8606"/>
                </a:lnTo>
                <a:cubicBezTo>
                  <a:pt x="16066" y="8840"/>
                  <a:pt x="16251" y="9059"/>
                  <a:pt x="16435" y="9275"/>
                </a:cubicBezTo>
                <a:moveTo>
                  <a:pt x="6270" y="11022"/>
                </a:moveTo>
                <a:lnTo>
                  <a:pt x="5739" y="10196"/>
                </a:lnTo>
                <a:cubicBezTo>
                  <a:pt x="5432" y="10394"/>
                  <a:pt x="5153" y="10605"/>
                  <a:pt x="4909" y="10825"/>
                </a:cubicBezTo>
                <a:lnTo>
                  <a:pt x="5568" y="11554"/>
                </a:lnTo>
                <a:cubicBezTo>
                  <a:pt x="5772" y="11370"/>
                  <a:pt x="6008" y="11191"/>
                  <a:pt x="6270" y="11022"/>
                </a:cubicBezTo>
                <a:moveTo>
                  <a:pt x="5004" y="12185"/>
                </a:moveTo>
                <a:lnTo>
                  <a:pt x="4196" y="11628"/>
                </a:lnTo>
                <a:cubicBezTo>
                  <a:pt x="3975" y="11949"/>
                  <a:pt x="3812" y="12288"/>
                  <a:pt x="3713" y="12634"/>
                </a:cubicBezTo>
                <a:lnTo>
                  <a:pt x="4656" y="12906"/>
                </a:lnTo>
                <a:cubicBezTo>
                  <a:pt x="4727" y="12661"/>
                  <a:pt x="4844" y="12418"/>
                  <a:pt x="5004" y="12185"/>
                </a:cubicBezTo>
                <a:moveTo>
                  <a:pt x="10467" y="8318"/>
                </a:moveTo>
                <a:lnTo>
                  <a:pt x="9972" y="7470"/>
                </a:lnTo>
                <a:cubicBezTo>
                  <a:pt x="9623" y="7674"/>
                  <a:pt x="9362" y="7936"/>
                  <a:pt x="9132" y="8189"/>
                </a:cubicBezTo>
                <a:lnTo>
                  <a:pt x="9857" y="8850"/>
                </a:lnTo>
                <a:cubicBezTo>
                  <a:pt x="10063" y="8624"/>
                  <a:pt x="10245" y="8448"/>
                  <a:pt x="10467" y="8318"/>
                </a:cubicBezTo>
                <a:moveTo>
                  <a:pt x="3927" y="15709"/>
                </a:moveTo>
                <a:cubicBezTo>
                  <a:pt x="4469" y="15709"/>
                  <a:pt x="4909" y="15270"/>
                  <a:pt x="4909" y="14727"/>
                </a:cubicBezTo>
                <a:cubicBezTo>
                  <a:pt x="4909" y="14185"/>
                  <a:pt x="4469" y="13745"/>
                  <a:pt x="3927" y="13745"/>
                </a:cubicBezTo>
                <a:cubicBezTo>
                  <a:pt x="3385" y="13745"/>
                  <a:pt x="2945" y="14185"/>
                  <a:pt x="2945" y="14727"/>
                </a:cubicBezTo>
                <a:cubicBezTo>
                  <a:pt x="2945" y="15270"/>
                  <a:pt x="3385" y="15709"/>
                  <a:pt x="3927" y="15709"/>
                </a:cubicBezTo>
                <a:moveTo>
                  <a:pt x="12273" y="7855"/>
                </a:moveTo>
                <a:cubicBezTo>
                  <a:pt x="12815" y="7855"/>
                  <a:pt x="13255" y="7415"/>
                  <a:pt x="13255" y="6873"/>
                </a:cubicBezTo>
                <a:cubicBezTo>
                  <a:pt x="13255" y="6331"/>
                  <a:pt x="12815" y="5891"/>
                  <a:pt x="12273" y="5891"/>
                </a:cubicBezTo>
                <a:cubicBezTo>
                  <a:pt x="11730" y="5891"/>
                  <a:pt x="11291" y="6331"/>
                  <a:pt x="11291" y="6873"/>
                </a:cubicBezTo>
                <a:cubicBezTo>
                  <a:pt x="11291" y="7415"/>
                  <a:pt x="11730" y="7855"/>
                  <a:pt x="12273" y="7855"/>
                </a:cubicBezTo>
              </a:path>
            </a:pathLst>
          </a:custGeom>
          <a:solidFill>
            <a:srgbClr val="F6503E"/>
          </a:solidFill>
          <a:ln w="3175">
            <a:miter lim="400000"/>
          </a:ln>
        </p:spPr>
        <p:txBody>
          <a:bodyPr lIns="22860" rIns="22860" anchor="ctr"/>
          <a:lstStyle/>
          <a:p>
            <a:pPr defTabSz="228531" hangingPunct="0">
              <a:defRPr sz="2800">
                <a:solidFill>
                  <a:srgbClr val="FFFFFF"/>
                </a:solidFill>
                <a:effectLst>
                  <a:outerShdw blurRad="38100" dist="12700" dir="5400000" rotWithShape="0">
                    <a:srgbClr val="000000">
                      <a:alpha val="50000"/>
                    </a:srgbClr>
                  </a:outerShdw>
                </a:effectLst>
                <a:latin typeface="Europa-Bold"/>
                <a:ea typeface="Europa-Bold"/>
                <a:cs typeface="Europa-Bold"/>
                <a:sym typeface="Europa-Bold"/>
              </a:defRPr>
            </a:pPr>
            <a:endParaRPr sz="1400" kern="0">
              <a:solidFill>
                <a:srgbClr val="FFFFFF"/>
              </a:solidFill>
              <a:effectLst>
                <a:outerShdw blurRad="38100" dist="12700" dir="5400000" rotWithShape="0">
                  <a:srgbClr val="000000">
                    <a:alpha val="50000"/>
                  </a:srgbClr>
                </a:outerShdw>
              </a:effectLst>
              <a:latin typeface="Europa-Bold"/>
              <a:sym typeface="Europa-Bold"/>
            </a:endParaRPr>
          </a:p>
        </p:txBody>
      </p:sp>
    </p:spTree>
    <p:extLst>
      <p:ext uri="{BB962C8B-B14F-4D97-AF65-F5344CB8AC3E}">
        <p14:creationId xmlns:p14="http://schemas.microsoft.com/office/powerpoint/2010/main" val="3112613943"/>
      </p:ext>
    </p:extLst>
  </p:cSld>
  <p:clrMapOvr>
    <a:masterClrMapping/>
  </p:clrMapOvr>
  <mc:AlternateContent xmlns:mc="http://schemas.openxmlformats.org/markup-compatibility/2006" xmlns:p14="http://schemas.microsoft.com/office/powerpoint/2010/main">
    <mc:Choice Requires="p14">
      <p:transition p14:dur="250">
        <p:push/>
      </p:transition>
    </mc:Choice>
    <mc:Fallback xmlns="">
      <p:transition>
        <p:push/>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1896137" y="630780"/>
            <a:ext cx="7339508" cy="1323437"/>
          </a:xfrm>
        </p:spPr>
        <p:txBody>
          <a:bodyPr/>
          <a:lstStyle/>
          <a:p>
            <a:r>
              <a:rPr lang="en-US" sz="4000" dirty="0"/>
              <a:t>Framework for Character-Forming </a:t>
            </a:r>
          </a:p>
          <a:p>
            <a:r>
              <a:rPr lang="en-US" sz="4000" dirty="0"/>
              <a:t>Discipleship</a:t>
            </a:r>
          </a:p>
        </p:txBody>
      </p:sp>
      <p:sp>
        <p:nvSpPr>
          <p:cNvPr id="4" name="Text Placeholder 3"/>
          <p:cNvSpPr>
            <a:spLocks noGrp="1"/>
          </p:cNvSpPr>
          <p:nvPr>
            <p:ph type="body" sz="quarter" idx="15"/>
          </p:nvPr>
        </p:nvSpPr>
        <p:spPr/>
        <p:txBody>
          <a:bodyPr/>
          <a:lstStyle/>
          <a:p>
            <a:endParaRPr lang="en-US"/>
          </a:p>
        </p:txBody>
      </p:sp>
      <p:sp>
        <p:nvSpPr>
          <p:cNvPr id="5" name="Text Placeholder 4"/>
          <p:cNvSpPr>
            <a:spLocks noGrp="1"/>
          </p:cNvSpPr>
          <p:nvPr>
            <p:ph type="body" sz="half" idx="16"/>
          </p:nvPr>
        </p:nvSpPr>
        <p:spPr>
          <a:xfrm>
            <a:off x="1626977" y="3176409"/>
            <a:ext cx="8480078" cy="3682098"/>
          </a:xfrm>
        </p:spPr>
        <p:txBody>
          <a:bodyPr/>
          <a:lstStyle/>
          <a:p>
            <a:pPr marL="342900" indent="-342900">
              <a:buFont typeface="Arial" panose="020B0604020202020204" pitchFamily="34" charset="0"/>
              <a:buChar char="•"/>
            </a:pPr>
            <a:r>
              <a:rPr lang="en-US" sz="3500" dirty="0">
                <a:solidFill>
                  <a:schemeClr val="tx2">
                    <a:lumMod val="50000"/>
                  </a:schemeClr>
                </a:solidFill>
              </a:rPr>
              <a:t>Cultivate Trust</a:t>
            </a:r>
          </a:p>
          <a:p>
            <a:pPr marL="342900" indent="-342900">
              <a:buFont typeface="Arial" panose="020B0604020202020204" pitchFamily="34" charset="0"/>
              <a:buChar char="•"/>
            </a:pPr>
            <a:r>
              <a:rPr lang="en-US" sz="3500" dirty="0">
                <a:solidFill>
                  <a:schemeClr val="tx2">
                    <a:lumMod val="50000"/>
                  </a:schemeClr>
                </a:solidFill>
              </a:rPr>
              <a:t>Model Growth</a:t>
            </a:r>
          </a:p>
          <a:p>
            <a:pPr marL="342900" indent="-342900">
              <a:buFont typeface="Arial" panose="020B0604020202020204" pitchFamily="34" charset="0"/>
              <a:buChar char="•"/>
            </a:pPr>
            <a:r>
              <a:rPr lang="en-US" sz="3500" dirty="0">
                <a:solidFill>
                  <a:schemeClr val="tx2">
                    <a:lumMod val="50000"/>
                  </a:schemeClr>
                </a:solidFill>
              </a:rPr>
              <a:t>Teach for Transformation</a:t>
            </a:r>
          </a:p>
          <a:p>
            <a:pPr marL="342900" indent="-342900">
              <a:buFont typeface="Arial" panose="020B0604020202020204" pitchFamily="34" charset="0"/>
              <a:buChar char="•"/>
            </a:pPr>
            <a:r>
              <a:rPr lang="en-US" sz="3500" dirty="0">
                <a:solidFill>
                  <a:schemeClr val="tx2">
                    <a:lumMod val="50000"/>
                  </a:schemeClr>
                </a:solidFill>
              </a:rPr>
              <a:t>Practice Together</a:t>
            </a:r>
          </a:p>
          <a:p>
            <a:pPr marL="342900" indent="-342900">
              <a:buFont typeface="Arial" panose="020B0604020202020204" pitchFamily="34" charset="0"/>
              <a:buChar char="•"/>
            </a:pPr>
            <a:r>
              <a:rPr lang="en-US" sz="3500" dirty="0">
                <a:solidFill>
                  <a:schemeClr val="tx2">
                    <a:lumMod val="50000"/>
                  </a:schemeClr>
                </a:solidFill>
              </a:rPr>
              <a:t>Make Meaning</a:t>
            </a:r>
          </a:p>
        </p:txBody>
      </p:sp>
      <p:pic>
        <p:nvPicPr>
          <p:cNvPr id="3" name="Picture 2">
            <a:extLst>
              <a:ext uri="{FF2B5EF4-FFF2-40B4-BE49-F238E27FC236}">
                <a16:creationId xmlns:a16="http://schemas.microsoft.com/office/drawing/2014/main" id="{EF511949-F813-AA30-2F4B-EA40E30BDD0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16965" y="2944727"/>
            <a:ext cx="2333896" cy="35906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89873861"/>
      </p:ext>
    </p:extLst>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8" name="Shape 688"/>
          <p:cNvSpPr>
            <a:spLocks noGrp="1"/>
          </p:cNvSpPr>
          <p:nvPr>
            <p:ph type="body" idx="16"/>
          </p:nvPr>
        </p:nvSpPr>
        <p:spPr>
          <a:xfrm>
            <a:off x="3470842" y="1052126"/>
            <a:ext cx="4896531" cy="861772"/>
          </a:xfrm>
          <a:prstGeom prst="rect">
            <a:avLst/>
          </a:prstGeom>
        </p:spPr>
        <p:txBody>
          <a:bodyPr/>
          <a:lstStyle/>
          <a:p>
            <a:r>
              <a:rPr lang="en-US" dirty="0"/>
              <a:t>Acknowledgments</a:t>
            </a:r>
            <a:endParaRPr dirty="0"/>
          </a:p>
        </p:txBody>
      </p:sp>
      <p:pic>
        <p:nvPicPr>
          <p:cNvPr id="1028" name="Picture 4" descr="Image result for john templeton foundation log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1520" y="3013950"/>
            <a:ext cx="3449423" cy="1794444"/>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65855" y="3459480"/>
            <a:ext cx="3855302" cy="1042171"/>
          </a:xfrm>
          <a:prstGeom prst="rect">
            <a:avLst/>
          </a:prstGeom>
        </p:spPr>
      </p:pic>
      <p:pic>
        <p:nvPicPr>
          <p:cNvPr id="1030" name="Picture 6" descr="https://www.baylor.edu/content/imglib/3/1/2/7/312756.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563093" y="2986163"/>
            <a:ext cx="1822231" cy="18222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17554657"/>
      </p:ext>
    </p:extLst>
  </p:cSld>
  <p:clrMapOvr>
    <a:masterClrMapping/>
  </p:clrMapOvr>
  <mc:AlternateContent xmlns:mc="http://schemas.openxmlformats.org/markup-compatibility/2006" xmlns:p14="http://schemas.microsoft.com/office/powerpoint/2010/main">
    <mc:Choice Requires="p14">
      <p:transition p14:dur="250">
        <p:push/>
      </p:transition>
    </mc:Choice>
    <mc:Fallback xmlns="">
      <p:transition>
        <p:push/>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A5BBFD-2101-66A9-3002-DD4FEEA06DC5}"/>
              </a:ext>
            </a:extLst>
          </p:cNvPr>
          <p:cNvSpPr>
            <a:spLocks noGrp="1"/>
          </p:cNvSpPr>
          <p:nvPr>
            <p:ph type="ctrTitle"/>
          </p:nvPr>
        </p:nvSpPr>
        <p:spPr>
          <a:xfrm>
            <a:off x="1580605" y="1300785"/>
            <a:ext cx="9039497" cy="2509213"/>
          </a:xfrm>
        </p:spPr>
        <p:txBody>
          <a:bodyPr/>
          <a:lstStyle/>
          <a:p>
            <a:r>
              <a:rPr lang="en-US" strike="sngStrike" dirty="0"/>
              <a:t>Dangers</a:t>
            </a:r>
            <a:r>
              <a:rPr lang="en-US" dirty="0"/>
              <a:t> Complications of </a:t>
            </a:r>
            <a:br>
              <a:rPr lang="en-US" dirty="0"/>
            </a:br>
            <a:r>
              <a:rPr lang="en-US" dirty="0"/>
              <a:t>doing interdisciplinary work</a:t>
            </a:r>
          </a:p>
        </p:txBody>
      </p:sp>
      <p:sp>
        <p:nvSpPr>
          <p:cNvPr id="3" name="Subtitle 2">
            <a:extLst>
              <a:ext uri="{FF2B5EF4-FFF2-40B4-BE49-F238E27FC236}">
                <a16:creationId xmlns:a16="http://schemas.microsoft.com/office/drawing/2014/main" id="{C4DB99E8-4332-2765-76CF-E11D5C406EE9}"/>
              </a:ext>
            </a:extLst>
          </p:cNvPr>
          <p:cNvSpPr>
            <a:spLocks noGrp="1"/>
          </p:cNvSpPr>
          <p:nvPr>
            <p:ph type="subTitle" idx="1"/>
          </p:nvPr>
        </p:nvSpPr>
        <p:spPr/>
        <p:txBody>
          <a:bodyPr anchor="b"/>
          <a:lstStyle/>
          <a:p>
            <a:r>
              <a:rPr lang="en-US">
                <a:solidFill>
                  <a:schemeClr val="tx1"/>
                </a:solidFill>
              </a:rPr>
              <a:t>Kevin timpe</a:t>
            </a:r>
          </a:p>
          <a:p>
            <a:r>
              <a:rPr lang="en-US">
                <a:solidFill>
                  <a:schemeClr val="tx1"/>
                </a:solidFill>
              </a:rPr>
              <a:t>Calvin University</a:t>
            </a:r>
            <a:endParaRPr lang="en-US" dirty="0">
              <a:solidFill>
                <a:schemeClr val="tx1"/>
              </a:solidFill>
            </a:endParaRPr>
          </a:p>
        </p:txBody>
      </p:sp>
    </p:spTree>
    <p:extLst>
      <p:ext uri="{BB962C8B-B14F-4D97-AF65-F5344CB8AC3E}">
        <p14:creationId xmlns:p14="http://schemas.microsoft.com/office/powerpoint/2010/main" val="19025317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46646C-7AD0-53B5-270F-BDD7F95276D4}"/>
              </a:ext>
            </a:extLst>
          </p:cNvPr>
          <p:cNvSpPr>
            <a:spLocks noGrp="1"/>
          </p:cNvSpPr>
          <p:nvPr>
            <p:ph type="ctrTitle"/>
          </p:nvPr>
        </p:nvSpPr>
        <p:spPr>
          <a:xfrm>
            <a:off x="1524000" y="-84645"/>
            <a:ext cx="9144000" cy="2387600"/>
          </a:xfrm>
        </p:spPr>
        <p:txBody>
          <a:bodyPr/>
          <a:lstStyle/>
          <a:p>
            <a:r>
              <a:rPr lang="en-US" dirty="0"/>
              <a:t>Team Science</a:t>
            </a:r>
          </a:p>
        </p:txBody>
      </p:sp>
      <p:sp>
        <p:nvSpPr>
          <p:cNvPr id="3" name="Subtitle 2">
            <a:extLst>
              <a:ext uri="{FF2B5EF4-FFF2-40B4-BE49-F238E27FC236}">
                <a16:creationId xmlns:a16="http://schemas.microsoft.com/office/drawing/2014/main" id="{C95B95E3-4FB1-7A05-1E10-86CFEBD7C4B1}"/>
              </a:ext>
            </a:extLst>
          </p:cNvPr>
          <p:cNvSpPr>
            <a:spLocks noGrp="1"/>
          </p:cNvSpPr>
          <p:nvPr>
            <p:ph type="subTitle" idx="1"/>
          </p:nvPr>
        </p:nvSpPr>
        <p:spPr>
          <a:xfrm>
            <a:off x="1524000" y="5276088"/>
            <a:ext cx="9144000" cy="512064"/>
          </a:xfrm>
        </p:spPr>
        <p:txBody>
          <a:bodyPr/>
          <a:lstStyle/>
          <a:p>
            <a:r>
              <a:rPr lang="en-US" dirty="0"/>
              <a:t>Erin I. Smith</a:t>
            </a:r>
          </a:p>
        </p:txBody>
      </p:sp>
      <p:pic>
        <p:nvPicPr>
          <p:cNvPr id="5" name="Graphic 4">
            <a:extLst>
              <a:ext uri="{FF2B5EF4-FFF2-40B4-BE49-F238E27FC236}">
                <a16:creationId xmlns:a16="http://schemas.microsoft.com/office/drawing/2014/main" id="{D4AB5CDD-1491-1247-8CB9-740CAED75BD4}"/>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 uri="{837473B0-CC2E-450A-ABE3-18F120FF3D39}">
                <a1611:picAttrSrcUrl xmlns:a1611="http://schemas.microsoft.com/office/drawing/2016/11/main" r:id="rId4"/>
              </a:ext>
            </a:extLst>
          </a:blip>
          <a:stretch>
            <a:fillRect/>
          </a:stretch>
        </p:blipFill>
        <p:spPr>
          <a:xfrm>
            <a:off x="4090416" y="1639824"/>
            <a:ext cx="4011168" cy="4011168"/>
          </a:xfrm>
          <a:prstGeom prst="rect">
            <a:avLst/>
          </a:prstGeom>
        </p:spPr>
      </p:pic>
    </p:spTree>
    <p:extLst>
      <p:ext uri="{BB962C8B-B14F-4D97-AF65-F5344CB8AC3E}">
        <p14:creationId xmlns:p14="http://schemas.microsoft.com/office/powerpoint/2010/main" val="180245782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55DF943-5292-45C9-DC5C-594F05ABEA98}"/>
              </a:ext>
            </a:extLst>
          </p:cNvPr>
          <p:cNvSpPr>
            <a:spLocks noGrp="1"/>
          </p:cNvSpPr>
          <p:nvPr>
            <p:ph type="title"/>
          </p:nvPr>
        </p:nvSpPr>
        <p:spPr/>
        <p:txBody>
          <a:bodyPr/>
          <a:lstStyle/>
          <a:p>
            <a:r>
              <a:rPr lang="en-US" dirty="0"/>
              <a:t>The Outsider Model</a:t>
            </a:r>
          </a:p>
        </p:txBody>
      </p:sp>
      <p:graphicFrame>
        <p:nvGraphicFramePr>
          <p:cNvPr id="11" name="Content Placeholder 10">
            <a:extLst>
              <a:ext uri="{FF2B5EF4-FFF2-40B4-BE49-F238E27FC236}">
                <a16:creationId xmlns:a16="http://schemas.microsoft.com/office/drawing/2014/main" id="{17D15F16-1581-D619-01AB-BB55A91D10EE}"/>
              </a:ext>
            </a:extLst>
          </p:cNvPr>
          <p:cNvGraphicFramePr>
            <a:graphicFrameLocks noGrp="1"/>
          </p:cNvGraphicFramePr>
          <p:nvPr>
            <p:ph idx="1"/>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cxnSp>
        <p:nvCxnSpPr>
          <p:cNvPr id="3" name="Straight Arrow Connector 2">
            <a:extLst>
              <a:ext uri="{FF2B5EF4-FFF2-40B4-BE49-F238E27FC236}">
                <a16:creationId xmlns:a16="http://schemas.microsoft.com/office/drawing/2014/main" id="{C33D29B2-8CBA-6E18-7372-EFFE31CE41E2}"/>
              </a:ext>
            </a:extLst>
          </p:cNvPr>
          <p:cNvCxnSpPr>
            <a:cxnSpLocks/>
          </p:cNvCxnSpPr>
          <p:nvPr/>
        </p:nvCxnSpPr>
        <p:spPr>
          <a:xfrm>
            <a:off x="4142232" y="4123944"/>
            <a:ext cx="859536" cy="0"/>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cxnSp>
        <p:nvCxnSpPr>
          <p:cNvPr id="6" name="Straight Arrow Connector 5">
            <a:extLst>
              <a:ext uri="{FF2B5EF4-FFF2-40B4-BE49-F238E27FC236}">
                <a16:creationId xmlns:a16="http://schemas.microsoft.com/office/drawing/2014/main" id="{7125BC02-5235-C053-A9E2-B7E44A873B27}"/>
              </a:ext>
            </a:extLst>
          </p:cNvPr>
          <p:cNvCxnSpPr>
            <a:cxnSpLocks/>
          </p:cNvCxnSpPr>
          <p:nvPr/>
        </p:nvCxnSpPr>
        <p:spPr>
          <a:xfrm flipH="1">
            <a:off x="7120128" y="4123944"/>
            <a:ext cx="941832" cy="0"/>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cxnSp>
        <p:nvCxnSpPr>
          <p:cNvPr id="8" name="Straight Arrow Connector 7">
            <a:extLst>
              <a:ext uri="{FF2B5EF4-FFF2-40B4-BE49-F238E27FC236}">
                <a16:creationId xmlns:a16="http://schemas.microsoft.com/office/drawing/2014/main" id="{ABF18207-1FA8-654A-970A-8E144F9ED425}"/>
              </a:ext>
            </a:extLst>
          </p:cNvPr>
          <p:cNvCxnSpPr>
            <a:cxnSpLocks/>
          </p:cNvCxnSpPr>
          <p:nvPr/>
        </p:nvCxnSpPr>
        <p:spPr>
          <a:xfrm>
            <a:off x="6096000" y="2688336"/>
            <a:ext cx="0" cy="310896"/>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cxnSp>
        <p:nvCxnSpPr>
          <p:cNvPr id="12" name="Straight Arrow Connector 11">
            <a:extLst>
              <a:ext uri="{FF2B5EF4-FFF2-40B4-BE49-F238E27FC236}">
                <a16:creationId xmlns:a16="http://schemas.microsoft.com/office/drawing/2014/main" id="{16EF98D1-4C69-7117-A5CC-BB2E814CA77A}"/>
              </a:ext>
            </a:extLst>
          </p:cNvPr>
          <p:cNvCxnSpPr>
            <a:cxnSpLocks/>
          </p:cNvCxnSpPr>
          <p:nvPr/>
        </p:nvCxnSpPr>
        <p:spPr>
          <a:xfrm flipV="1">
            <a:off x="6096000" y="5099304"/>
            <a:ext cx="0" cy="405384"/>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73660598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AB08EC7-921F-45B2-9BF2-D931726D438F}"/>
              </a:ext>
            </a:extLst>
          </p:cNvPr>
          <p:cNvSpPr/>
          <p:nvPr/>
        </p:nvSpPr>
        <p:spPr>
          <a:xfrm>
            <a:off x="0" y="3144365"/>
            <a:ext cx="12192000" cy="734866"/>
          </a:xfrm>
          <a:prstGeom prst="rect">
            <a:avLst/>
          </a:prstGeom>
          <a:solidFill>
            <a:schemeClr val="bg2">
              <a:lumMod val="95000"/>
            </a:schemeClr>
          </a:solidFill>
          <a:ln>
            <a:no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 name="Title 3"/>
          <p:cNvSpPr>
            <a:spLocks noGrp="1"/>
          </p:cNvSpPr>
          <p:nvPr>
            <p:ph type="ctrTitle"/>
          </p:nvPr>
        </p:nvSpPr>
        <p:spPr>
          <a:xfrm>
            <a:off x="2359630" y="447984"/>
            <a:ext cx="7472740" cy="602377"/>
          </a:xfrm>
        </p:spPr>
        <p:txBody>
          <a:bodyPr>
            <a:normAutofit/>
          </a:bodyPr>
          <a:lstStyle/>
          <a:p>
            <a:r>
              <a:rPr lang="en-US" dirty="0"/>
              <a:t>The Science of Children’s Ministry</a:t>
            </a:r>
          </a:p>
        </p:txBody>
      </p:sp>
      <p:sp>
        <p:nvSpPr>
          <p:cNvPr id="15" name="Text Placeholder 14">
            <a:extLst>
              <a:ext uri="{FF2B5EF4-FFF2-40B4-BE49-F238E27FC236}">
                <a16:creationId xmlns:a16="http://schemas.microsoft.com/office/drawing/2014/main" id="{2358AEDD-B1F5-4E23-B794-EAE4E09318C3}"/>
              </a:ext>
            </a:extLst>
          </p:cNvPr>
          <p:cNvSpPr>
            <a:spLocks noGrp="1"/>
          </p:cNvSpPr>
          <p:nvPr>
            <p:ph type="body" sz="quarter" idx="13"/>
          </p:nvPr>
        </p:nvSpPr>
        <p:spPr>
          <a:xfrm>
            <a:off x="409252" y="1942596"/>
            <a:ext cx="2962598" cy="492857"/>
          </a:xfrm>
        </p:spPr>
        <p:txBody>
          <a:bodyPr lIns="0" tIns="0" rIns="0" bIns="0">
            <a:noAutofit/>
          </a:bodyPr>
          <a:lstStyle/>
          <a:p>
            <a:r>
              <a:rPr lang="en-US" sz="1800" dirty="0">
                <a:solidFill>
                  <a:schemeClr val="tx1"/>
                </a:solidFill>
              </a:rPr>
              <a:t>Does church matter? (i.e., can’t kids get the benefits at home?)</a:t>
            </a:r>
          </a:p>
        </p:txBody>
      </p:sp>
      <p:sp>
        <p:nvSpPr>
          <p:cNvPr id="16" name="Text Placeholder 15">
            <a:extLst>
              <a:ext uri="{FF2B5EF4-FFF2-40B4-BE49-F238E27FC236}">
                <a16:creationId xmlns:a16="http://schemas.microsoft.com/office/drawing/2014/main" id="{D1B59CDD-1222-4462-9487-54C9581D4F27}"/>
              </a:ext>
            </a:extLst>
          </p:cNvPr>
          <p:cNvSpPr>
            <a:spLocks noGrp="1"/>
          </p:cNvSpPr>
          <p:nvPr>
            <p:ph type="body" sz="quarter" idx="14"/>
          </p:nvPr>
        </p:nvSpPr>
        <p:spPr>
          <a:xfrm>
            <a:off x="409252" y="1631650"/>
            <a:ext cx="2541588" cy="287509"/>
          </a:xfrm>
        </p:spPr>
        <p:txBody>
          <a:bodyPr lIns="0" rIns="0">
            <a:noAutofit/>
          </a:bodyPr>
          <a:lstStyle/>
          <a:p>
            <a:r>
              <a:rPr lang="en-US" sz="1800" b="1" dirty="0"/>
              <a:t>Question 1:</a:t>
            </a:r>
          </a:p>
        </p:txBody>
      </p:sp>
      <p:sp>
        <p:nvSpPr>
          <p:cNvPr id="17" name="Text Placeholder 16">
            <a:extLst>
              <a:ext uri="{FF2B5EF4-FFF2-40B4-BE49-F238E27FC236}">
                <a16:creationId xmlns:a16="http://schemas.microsoft.com/office/drawing/2014/main" id="{492FA010-F8EF-4898-BE8A-7D6F05BA734E}"/>
              </a:ext>
            </a:extLst>
          </p:cNvPr>
          <p:cNvSpPr>
            <a:spLocks noGrp="1"/>
          </p:cNvSpPr>
          <p:nvPr>
            <p:ph type="body" sz="quarter" idx="15"/>
          </p:nvPr>
        </p:nvSpPr>
        <p:spPr>
          <a:xfrm>
            <a:off x="2481408" y="4831272"/>
            <a:ext cx="3119291" cy="492857"/>
          </a:xfrm>
        </p:spPr>
        <p:txBody>
          <a:bodyPr lIns="0" tIns="0" rIns="0" bIns="0">
            <a:noAutofit/>
          </a:bodyPr>
          <a:lstStyle/>
          <a:p>
            <a:r>
              <a:rPr lang="en-US" sz="1800" dirty="0">
                <a:solidFill>
                  <a:schemeClr val="tx1"/>
                </a:solidFill>
              </a:rPr>
              <a:t>How do we measure church-based social support for school-aged kids?</a:t>
            </a:r>
          </a:p>
        </p:txBody>
      </p:sp>
      <p:sp>
        <p:nvSpPr>
          <p:cNvPr id="18" name="Text Placeholder 17">
            <a:extLst>
              <a:ext uri="{FF2B5EF4-FFF2-40B4-BE49-F238E27FC236}">
                <a16:creationId xmlns:a16="http://schemas.microsoft.com/office/drawing/2014/main" id="{AE5A8948-3B90-4240-B7A1-A97CE5FE9AD3}"/>
              </a:ext>
            </a:extLst>
          </p:cNvPr>
          <p:cNvSpPr>
            <a:spLocks noGrp="1"/>
          </p:cNvSpPr>
          <p:nvPr>
            <p:ph type="body" sz="quarter" idx="16"/>
          </p:nvPr>
        </p:nvSpPr>
        <p:spPr/>
        <p:txBody>
          <a:bodyPr lIns="0" rIns="0">
            <a:noAutofit/>
          </a:bodyPr>
          <a:lstStyle/>
          <a:p>
            <a:r>
              <a:rPr lang="en-US" sz="1800" b="1" dirty="0">
                <a:solidFill>
                  <a:schemeClr val="tx1"/>
                </a:solidFill>
              </a:rPr>
              <a:t>Question 2:</a:t>
            </a:r>
          </a:p>
          <a:p>
            <a:endParaRPr lang="en-US" sz="1800" dirty="0">
              <a:solidFill>
                <a:schemeClr val="tx1"/>
              </a:solidFill>
            </a:endParaRPr>
          </a:p>
        </p:txBody>
      </p:sp>
      <p:sp>
        <p:nvSpPr>
          <p:cNvPr id="19" name="Text Placeholder 18">
            <a:extLst>
              <a:ext uri="{FF2B5EF4-FFF2-40B4-BE49-F238E27FC236}">
                <a16:creationId xmlns:a16="http://schemas.microsoft.com/office/drawing/2014/main" id="{340759DA-93C2-4C39-A62A-596D44B8CD8E}"/>
              </a:ext>
            </a:extLst>
          </p:cNvPr>
          <p:cNvSpPr>
            <a:spLocks noGrp="1"/>
          </p:cNvSpPr>
          <p:nvPr>
            <p:ph type="body" sz="quarter" idx="17"/>
          </p:nvPr>
        </p:nvSpPr>
        <p:spPr>
          <a:xfrm>
            <a:off x="4886848" y="1942596"/>
            <a:ext cx="3128439" cy="492857"/>
          </a:xfrm>
        </p:spPr>
        <p:txBody>
          <a:bodyPr lIns="0" tIns="0" rIns="0" bIns="0">
            <a:noAutofit/>
          </a:bodyPr>
          <a:lstStyle/>
          <a:p>
            <a:r>
              <a:rPr lang="en-US" sz="1800" dirty="0">
                <a:solidFill>
                  <a:schemeClr val="tx1"/>
                </a:solidFill>
              </a:rPr>
              <a:t>What is the developmental impact of church-based social support?</a:t>
            </a:r>
          </a:p>
        </p:txBody>
      </p:sp>
      <p:sp>
        <p:nvSpPr>
          <p:cNvPr id="20" name="Text Placeholder 19">
            <a:extLst>
              <a:ext uri="{FF2B5EF4-FFF2-40B4-BE49-F238E27FC236}">
                <a16:creationId xmlns:a16="http://schemas.microsoft.com/office/drawing/2014/main" id="{504C9B21-3516-4DB0-A3A9-F456932D1610}"/>
              </a:ext>
            </a:extLst>
          </p:cNvPr>
          <p:cNvSpPr>
            <a:spLocks noGrp="1"/>
          </p:cNvSpPr>
          <p:nvPr>
            <p:ph type="body" sz="quarter" idx="18"/>
          </p:nvPr>
        </p:nvSpPr>
        <p:spPr>
          <a:xfrm>
            <a:off x="4886849" y="1631650"/>
            <a:ext cx="2541588" cy="287509"/>
          </a:xfrm>
        </p:spPr>
        <p:txBody>
          <a:bodyPr lIns="0" rIns="0">
            <a:noAutofit/>
          </a:bodyPr>
          <a:lstStyle/>
          <a:p>
            <a:r>
              <a:rPr lang="en-US" sz="1800" b="1" dirty="0">
                <a:solidFill>
                  <a:schemeClr val="tx1"/>
                </a:solidFill>
              </a:rPr>
              <a:t>Question 3: </a:t>
            </a:r>
          </a:p>
          <a:p>
            <a:endParaRPr lang="en-US" sz="1800" dirty="0">
              <a:solidFill>
                <a:schemeClr val="tx1"/>
              </a:solidFill>
            </a:endParaRPr>
          </a:p>
        </p:txBody>
      </p:sp>
      <p:sp>
        <p:nvSpPr>
          <p:cNvPr id="21" name="Text Placeholder 20">
            <a:extLst>
              <a:ext uri="{FF2B5EF4-FFF2-40B4-BE49-F238E27FC236}">
                <a16:creationId xmlns:a16="http://schemas.microsoft.com/office/drawing/2014/main" id="{658A4E9C-F5D4-4612-8C5C-D57C032103D4}"/>
              </a:ext>
            </a:extLst>
          </p:cNvPr>
          <p:cNvSpPr>
            <a:spLocks noGrp="1"/>
          </p:cNvSpPr>
          <p:nvPr>
            <p:ph type="body" sz="quarter" idx="19"/>
          </p:nvPr>
        </p:nvSpPr>
        <p:spPr>
          <a:xfrm>
            <a:off x="7063683" y="4831272"/>
            <a:ext cx="3119290" cy="492857"/>
          </a:xfrm>
        </p:spPr>
        <p:txBody>
          <a:bodyPr lIns="0" tIns="0" rIns="0" bIns="0">
            <a:noAutofit/>
          </a:bodyPr>
          <a:lstStyle/>
          <a:p>
            <a:r>
              <a:rPr lang="en-US" sz="1800" dirty="0">
                <a:solidFill>
                  <a:schemeClr val="tx1"/>
                </a:solidFill>
              </a:rPr>
              <a:t>Yeah, but couldn’t it be something </a:t>
            </a:r>
            <a:r>
              <a:rPr lang="en-US" sz="1800" i="1" dirty="0">
                <a:solidFill>
                  <a:schemeClr val="tx1"/>
                </a:solidFill>
              </a:rPr>
              <a:t>else </a:t>
            </a:r>
            <a:r>
              <a:rPr lang="en-US" sz="1800" dirty="0">
                <a:solidFill>
                  <a:schemeClr val="tx1"/>
                </a:solidFill>
              </a:rPr>
              <a:t>causing these outcomes?</a:t>
            </a:r>
          </a:p>
        </p:txBody>
      </p:sp>
      <p:sp>
        <p:nvSpPr>
          <p:cNvPr id="22" name="Text Placeholder 21">
            <a:extLst>
              <a:ext uri="{FF2B5EF4-FFF2-40B4-BE49-F238E27FC236}">
                <a16:creationId xmlns:a16="http://schemas.microsoft.com/office/drawing/2014/main" id="{02FD2FD4-C75C-465D-AA2F-09DCDCBB4B47}"/>
              </a:ext>
            </a:extLst>
          </p:cNvPr>
          <p:cNvSpPr>
            <a:spLocks noGrp="1"/>
          </p:cNvSpPr>
          <p:nvPr>
            <p:ph type="body" sz="quarter" idx="20"/>
          </p:nvPr>
        </p:nvSpPr>
        <p:spPr/>
        <p:txBody>
          <a:bodyPr lIns="0" rIns="0">
            <a:noAutofit/>
          </a:bodyPr>
          <a:lstStyle/>
          <a:p>
            <a:r>
              <a:rPr lang="en-US" sz="1800" b="1" dirty="0">
                <a:solidFill>
                  <a:schemeClr val="tx1"/>
                </a:solidFill>
              </a:rPr>
              <a:t>Question 4:</a:t>
            </a:r>
          </a:p>
          <a:p>
            <a:endParaRPr lang="en-US" sz="1800" dirty="0">
              <a:solidFill>
                <a:schemeClr val="tx1"/>
              </a:solidFill>
            </a:endParaRPr>
          </a:p>
        </p:txBody>
      </p:sp>
      <p:sp>
        <p:nvSpPr>
          <p:cNvPr id="23" name="Text Placeholder 22">
            <a:extLst>
              <a:ext uri="{FF2B5EF4-FFF2-40B4-BE49-F238E27FC236}">
                <a16:creationId xmlns:a16="http://schemas.microsoft.com/office/drawing/2014/main" id="{0A0C3C76-D82E-4E19-8221-CA7BABDBE23B}"/>
              </a:ext>
            </a:extLst>
          </p:cNvPr>
          <p:cNvSpPr>
            <a:spLocks noGrp="1"/>
          </p:cNvSpPr>
          <p:nvPr>
            <p:ph type="body" sz="quarter" idx="21"/>
          </p:nvPr>
        </p:nvSpPr>
        <p:spPr>
          <a:xfrm>
            <a:off x="8643939" y="1942596"/>
            <a:ext cx="3548062" cy="492857"/>
          </a:xfrm>
        </p:spPr>
        <p:txBody>
          <a:bodyPr lIns="0" tIns="0" rIns="0" bIns="0">
            <a:noAutofit/>
          </a:bodyPr>
          <a:lstStyle/>
          <a:p>
            <a:r>
              <a:rPr lang="en-US" sz="1800" dirty="0">
                <a:solidFill>
                  <a:schemeClr val="tx1"/>
                </a:solidFill>
              </a:rPr>
              <a:t>What are the features of church children’s ministries that are supportive for kids?</a:t>
            </a:r>
          </a:p>
        </p:txBody>
      </p:sp>
      <p:sp>
        <p:nvSpPr>
          <p:cNvPr id="24" name="Text Placeholder 23">
            <a:extLst>
              <a:ext uri="{FF2B5EF4-FFF2-40B4-BE49-F238E27FC236}">
                <a16:creationId xmlns:a16="http://schemas.microsoft.com/office/drawing/2014/main" id="{1B749B99-2E89-46AC-B1F8-E392C9C7157D}"/>
              </a:ext>
            </a:extLst>
          </p:cNvPr>
          <p:cNvSpPr>
            <a:spLocks noGrp="1"/>
          </p:cNvSpPr>
          <p:nvPr>
            <p:ph type="body" sz="quarter" idx="22"/>
          </p:nvPr>
        </p:nvSpPr>
        <p:spPr>
          <a:xfrm>
            <a:off x="8623328" y="1594659"/>
            <a:ext cx="2541588" cy="287509"/>
          </a:xfrm>
        </p:spPr>
        <p:txBody>
          <a:bodyPr lIns="0" rIns="0">
            <a:noAutofit/>
          </a:bodyPr>
          <a:lstStyle/>
          <a:p>
            <a:r>
              <a:rPr lang="en-US" sz="1800" b="1" dirty="0">
                <a:solidFill>
                  <a:schemeClr val="tx1"/>
                </a:solidFill>
              </a:rPr>
              <a:t>Question 5: </a:t>
            </a:r>
          </a:p>
          <a:p>
            <a:endParaRPr lang="en-US" sz="1800" dirty="0">
              <a:solidFill>
                <a:schemeClr val="tx1"/>
              </a:solidFill>
            </a:endParaRPr>
          </a:p>
        </p:txBody>
      </p:sp>
      <p:sp>
        <p:nvSpPr>
          <p:cNvPr id="3" name="Parallelogram 2">
            <a:extLst>
              <a:ext uri="{FF2B5EF4-FFF2-40B4-BE49-F238E27FC236}">
                <a16:creationId xmlns:a16="http://schemas.microsoft.com/office/drawing/2014/main" id="{FB383E61-F0AE-4880-B03F-21490F0F5CC9}"/>
              </a:ext>
            </a:extLst>
          </p:cNvPr>
          <p:cNvSpPr/>
          <p:nvPr/>
        </p:nvSpPr>
        <p:spPr>
          <a:xfrm>
            <a:off x="396000" y="3217752"/>
            <a:ext cx="2360452" cy="492857"/>
          </a:xfrm>
          <a:prstGeom prst="parallelogram">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Calibri" panose="020F0502020204030204"/>
                <a:ea typeface="+mn-ea"/>
                <a:cs typeface="+mn-cs"/>
              </a:rPr>
              <a:t>Crosby &amp; Smith, 2015</a:t>
            </a:r>
          </a:p>
        </p:txBody>
      </p:sp>
      <p:sp>
        <p:nvSpPr>
          <p:cNvPr id="25" name="Parallelogram 24">
            <a:extLst>
              <a:ext uri="{FF2B5EF4-FFF2-40B4-BE49-F238E27FC236}">
                <a16:creationId xmlns:a16="http://schemas.microsoft.com/office/drawing/2014/main" id="{06BB8F11-A5DF-4CE1-9402-6B6E0731E353}"/>
              </a:ext>
            </a:extLst>
          </p:cNvPr>
          <p:cNvSpPr/>
          <p:nvPr/>
        </p:nvSpPr>
        <p:spPr>
          <a:xfrm>
            <a:off x="2693444" y="3217218"/>
            <a:ext cx="2360452" cy="492857"/>
          </a:xfrm>
          <a:prstGeom prst="parallelogram">
            <a:avLst/>
          </a:prstGeom>
          <a:solidFill>
            <a:schemeClr val="tx1">
              <a:lumMod val="25000"/>
              <a:lumOff val="75000"/>
            </a:schemeClr>
          </a:solidFill>
          <a:ln>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prstClr val="black"/>
                </a:solidFill>
                <a:effectLst/>
                <a:uLnTx/>
                <a:uFillTx/>
                <a:latin typeface="Calibri" panose="020F0502020204030204"/>
                <a:ea typeface="+mn-ea"/>
                <a:cs typeface="+mn-cs"/>
              </a:rPr>
              <a:t>Crosby, Smith, &amp; Frederick, 2015; Crosby &amp; Smith, 2017; Crosby &amp; Smith, 2018</a:t>
            </a:r>
          </a:p>
        </p:txBody>
      </p:sp>
      <p:sp>
        <p:nvSpPr>
          <p:cNvPr id="26" name="Parallelogram 25">
            <a:extLst>
              <a:ext uri="{FF2B5EF4-FFF2-40B4-BE49-F238E27FC236}">
                <a16:creationId xmlns:a16="http://schemas.microsoft.com/office/drawing/2014/main" id="{808D5F03-027F-4DB8-B20D-838A80968CB0}"/>
              </a:ext>
            </a:extLst>
          </p:cNvPr>
          <p:cNvSpPr/>
          <p:nvPr/>
        </p:nvSpPr>
        <p:spPr>
          <a:xfrm>
            <a:off x="4977417" y="3216684"/>
            <a:ext cx="2360452" cy="492857"/>
          </a:xfrm>
          <a:prstGeom prst="parallelogram">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Calibri" panose="020F0502020204030204"/>
                <a:ea typeface="+mn-ea"/>
                <a:cs typeface="+mn-cs"/>
              </a:rPr>
              <a:t>Smith &amp; Crosby, 2017</a:t>
            </a:r>
          </a:p>
        </p:txBody>
      </p:sp>
      <p:sp>
        <p:nvSpPr>
          <p:cNvPr id="27" name="Parallelogram 26">
            <a:extLst>
              <a:ext uri="{FF2B5EF4-FFF2-40B4-BE49-F238E27FC236}">
                <a16:creationId xmlns:a16="http://schemas.microsoft.com/office/drawing/2014/main" id="{9C4F4ECB-4811-4BDD-819F-B92D5B34C592}"/>
              </a:ext>
            </a:extLst>
          </p:cNvPr>
          <p:cNvSpPr/>
          <p:nvPr/>
        </p:nvSpPr>
        <p:spPr>
          <a:xfrm>
            <a:off x="7274861" y="3215082"/>
            <a:ext cx="2360452" cy="492857"/>
          </a:xfrm>
          <a:prstGeom prst="parallelogram">
            <a:avLst/>
          </a:prstGeom>
          <a:solidFill>
            <a:schemeClr val="tx1">
              <a:lumMod val="25000"/>
              <a:lumOff val="75000"/>
            </a:schemeClr>
          </a:solidFill>
          <a:ln>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prstClr val="black"/>
                </a:solidFill>
                <a:effectLst/>
                <a:uLnTx/>
                <a:uFillTx/>
                <a:latin typeface="Calibri" panose="020F0502020204030204"/>
                <a:ea typeface="+mn-ea"/>
                <a:cs typeface="+mn-cs"/>
              </a:rPr>
              <a:t>Smith &amp; Crosby, 2021</a:t>
            </a:r>
          </a:p>
        </p:txBody>
      </p:sp>
      <p:sp>
        <p:nvSpPr>
          <p:cNvPr id="28" name="Parallelogram 27">
            <a:extLst>
              <a:ext uri="{FF2B5EF4-FFF2-40B4-BE49-F238E27FC236}">
                <a16:creationId xmlns:a16="http://schemas.microsoft.com/office/drawing/2014/main" id="{468D1577-D8DD-4DAF-8D12-F0CBF87102DE}"/>
              </a:ext>
            </a:extLst>
          </p:cNvPr>
          <p:cNvSpPr/>
          <p:nvPr/>
        </p:nvSpPr>
        <p:spPr>
          <a:xfrm>
            <a:off x="9594355" y="3213480"/>
            <a:ext cx="2360452" cy="492857"/>
          </a:xfrm>
          <a:prstGeom prst="parallelogram">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Calibri" panose="020F0502020204030204"/>
                <a:ea typeface="+mn-ea"/>
                <a:cs typeface="+mn-cs"/>
              </a:rPr>
              <a:t>Crosby, Smith, LaChausse, Blanchette, &amp; Palardy, 2021</a:t>
            </a:r>
          </a:p>
        </p:txBody>
      </p:sp>
      <p:sp>
        <p:nvSpPr>
          <p:cNvPr id="2" name="Callout: Right Arrow 1">
            <a:extLst>
              <a:ext uri="{FF2B5EF4-FFF2-40B4-BE49-F238E27FC236}">
                <a16:creationId xmlns:a16="http://schemas.microsoft.com/office/drawing/2014/main" id="{198B7B1A-1929-B5FE-9945-F46251FF1F9E}"/>
              </a:ext>
            </a:extLst>
          </p:cNvPr>
          <p:cNvSpPr/>
          <p:nvPr/>
        </p:nvSpPr>
        <p:spPr>
          <a:xfrm>
            <a:off x="9894122" y="4083903"/>
            <a:ext cx="2215384" cy="1447863"/>
          </a:xfrm>
          <a:prstGeom prst="rightArrowCallout">
            <a:avLst>
              <a:gd name="adj1" fmla="val 7375"/>
              <a:gd name="adj2" fmla="val 8109"/>
              <a:gd name="adj3" fmla="val 9579"/>
              <a:gd name="adj4" fmla="val 86541"/>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white"/>
                </a:solidFill>
                <a:effectLst/>
                <a:uLnTx/>
                <a:uFillTx/>
                <a:latin typeface="Calibri" panose="020F0502020204030204"/>
                <a:ea typeface="+mn-ea"/>
                <a:cs typeface="+mn-cs"/>
              </a:rPr>
              <a:t>Can we help ministries do better (and how), especially for kids who have experienced trauma?</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1" u="none" strike="noStrike" kern="1200" cap="none" spc="0" normalizeH="0" baseline="0" noProof="0" dirty="0">
                <a:ln>
                  <a:noFill/>
                </a:ln>
                <a:solidFill>
                  <a:prstClr val="white"/>
                </a:solidFill>
                <a:effectLst/>
                <a:uLnTx/>
                <a:uFillTx/>
                <a:latin typeface="Calibri" panose="020F0502020204030204"/>
                <a:ea typeface="+mn-ea"/>
                <a:cs typeface="+mn-cs"/>
              </a:rPr>
              <a:t>Crosby, Smith, Gage, &amp; Blanchette, 2021, Louisville Grant, reachhurtingkids.com</a:t>
            </a:r>
            <a:endParaRPr kumimoji="0" lang="en-US" sz="1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5948706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AB510DB2-89F6-620A-48FF-2518A6D2600B}"/>
              </a:ext>
            </a:extLst>
          </p:cNvPr>
          <p:cNvSpPr>
            <a:spLocks noGrp="1"/>
          </p:cNvSpPr>
          <p:nvPr>
            <p:ph type="body" idx="1"/>
          </p:nvPr>
        </p:nvSpPr>
        <p:spPr>
          <a:xfrm>
            <a:off x="839788" y="1534859"/>
            <a:ext cx="5157787" cy="823912"/>
          </a:xfrm>
        </p:spPr>
        <p:txBody>
          <a:bodyPr>
            <a:normAutofit/>
          </a:bodyPr>
          <a:lstStyle/>
          <a:p>
            <a:r>
              <a:rPr lang="en-US" sz="3200" dirty="0"/>
              <a:t>Outside Experts can…</a:t>
            </a:r>
          </a:p>
        </p:txBody>
      </p:sp>
      <p:sp>
        <p:nvSpPr>
          <p:cNvPr id="3" name="Content Placeholder 2">
            <a:extLst>
              <a:ext uri="{FF2B5EF4-FFF2-40B4-BE49-F238E27FC236}">
                <a16:creationId xmlns:a16="http://schemas.microsoft.com/office/drawing/2014/main" id="{2D741C0F-C94C-55FB-3ED0-F0C1C4D8B951}"/>
              </a:ext>
            </a:extLst>
          </p:cNvPr>
          <p:cNvSpPr>
            <a:spLocks noGrp="1"/>
          </p:cNvSpPr>
          <p:nvPr>
            <p:ph sz="half" idx="2"/>
          </p:nvPr>
        </p:nvSpPr>
        <p:spPr/>
        <p:txBody>
          <a:bodyPr/>
          <a:lstStyle/>
          <a:p>
            <a:r>
              <a:rPr lang="en-US" dirty="0"/>
              <a:t>Be a sounding board/reality check</a:t>
            </a:r>
          </a:p>
          <a:p>
            <a:r>
              <a:rPr lang="en-US" dirty="0"/>
              <a:t>Connect to relevant stakeholders</a:t>
            </a:r>
          </a:p>
          <a:p>
            <a:r>
              <a:rPr lang="en-US" dirty="0"/>
              <a:t>Get published</a:t>
            </a:r>
          </a:p>
        </p:txBody>
      </p:sp>
      <p:sp>
        <p:nvSpPr>
          <p:cNvPr id="5" name="Text Placeholder 4">
            <a:extLst>
              <a:ext uri="{FF2B5EF4-FFF2-40B4-BE49-F238E27FC236}">
                <a16:creationId xmlns:a16="http://schemas.microsoft.com/office/drawing/2014/main" id="{36C9BE8B-3EAE-BB0C-E736-6E57EC0357D9}"/>
              </a:ext>
            </a:extLst>
          </p:cNvPr>
          <p:cNvSpPr>
            <a:spLocks noGrp="1"/>
          </p:cNvSpPr>
          <p:nvPr>
            <p:ph type="body" sz="quarter" idx="3"/>
          </p:nvPr>
        </p:nvSpPr>
        <p:spPr>
          <a:xfrm>
            <a:off x="6172200" y="1534859"/>
            <a:ext cx="5183188" cy="823912"/>
          </a:xfrm>
        </p:spPr>
        <p:txBody>
          <a:bodyPr>
            <a:normAutofit/>
          </a:bodyPr>
          <a:lstStyle/>
          <a:p>
            <a:r>
              <a:rPr lang="en-US" sz="3200" dirty="0"/>
              <a:t>But the limits are…</a:t>
            </a:r>
          </a:p>
        </p:txBody>
      </p:sp>
      <p:sp>
        <p:nvSpPr>
          <p:cNvPr id="6" name="Content Placeholder 5">
            <a:extLst>
              <a:ext uri="{FF2B5EF4-FFF2-40B4-BE49-F238E27FC236}">
                <a16:creationId xmlns:a16="http://schemas.microsoft.com/office/drawing/2014/main" id="{A59E3D13-3973-B064-E4CF-05F8486B318D}"/>
              </a:ext>
            </a:extLst>
          </p:cNvPr>
          <p:cNvSpPr>
            <a:spLocks noGrp="1"/>
          </p:cNvSpPr>
          <p:nvPr>
            <p:ph sz="quarter" idx="4"/>
          </p:nvPr>
        </p:nvSpPr>
        <p:spPr/>
        <p:txBody>
          <a:bodyPr/>
          <a:lstStyle/>
          <a:p>
            <a:r>
              <a:rPr lang="en-US" dirty="0"/>
              <a:t>Shallow involvement</a:t>
            </a:r>
          </a:p>
          <a:p>
            <a:r>
              <a:rPr lang="en-US" dirty="0"/>
              <a:t>Lack of shared learning</a:t>
            </a:r>
          </a:p>
          <a:p>
            <a:r>
              <a:rPr lang="en-US" dirty="0"/>
              <a:t>Limited growth/career opportunities</a:t>
            </a:r>
          </a:p>
        </p:txBody>
      </p:sp>
    </p:spTree>
    <p:extLst>
      <p:ext uri="{BB962C8B-B14F-4D97-AF65-F5344CB8AC3E}">
        <p14:creationId xmlns:p14="http://schemas.microsoft.com/office/powerpoint/2010/main" val="174396757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EBBFDD-E71C-AA5E-9FE7-2DB32056CDB4}"/>
              </a:ext>
            </a:extLst>
          </p:cNvPr>
          <p:cNvSpPr>
            <a:spLocks noGrp="1"/>
          </p:cNvSpPr>
          <p:nvPr>
            <p:ph type="title"/>
          </p:nvPr>
        </p:nvSpPr>
        <p:spPr/>
        <p:txBody>
          <a:bodyPr/>
          <a:lstStyle/>
          <a:p>
            <a:r>
              <a:rPr lang="en-US" dirty="0"/>
              <a:t>Integrative Models</a:t>
            </a:r>
          </a:p>
        </p:txBody>
      </p:sp>
      <p:sp>
        <p:nvSpPr>
          <p:cNvPr id="3" name="Text Placeholder 2">
            <a:extLst>
              <a:ext uri="{FF2B5EF4-FFF2-40B4-BE49-F238E27FC236}">
                <a16:creationId xmlns:a16="http://schemas.microsoft.com/office/drawing/2014/main" id="{0E4EA56A-424D-0E77-D7E4-A21D9BD7D8A9}"/>
              </a:ext>
            </a:extLst>
          </p:cNvPr>
          <p:cNvSpPr>
            <a:spLocks noGrp="1"/>
          </p:cNvSpPr>
          <p:nvPr>
            <p:ph type="body" idx="1"/>
          </p:nvPr>
        </p:nvSpPr>
        <p:spPr>
          <a:xfrm>
            <a:off x="6408484" y="1681163"/>
            <a:ext cx="5157787" cy="823912"/>
          </a:xfrm>
        </p:spPr>
        <p:txBody>
          <a:bodyPr/>
          <a:lstStyle/>
          <a:p>
            <a:r>
              <a:rPr lang="en-US" dirty="0"/>
              <a:t>Something truly new emerges (Reciprocation, Insight)</a:t>
            </a:r>
          </a:p>
        </p:txBody>
      </p:sp>
      <p:graphicFrame>
        <p:nvGraphicFramePr>
          <p:cNvPr id="7" name="Content Placeholder 6">
            <a:extLst>
              <a:ext uri="{FF2B5EF4-FFF2-40B4-BE49-F238E27FC236}">
                <a16:creationId xmlns:a16="http://schemas.microsoft.com/office/drawing/2014/main" id="{1CF8A839-C075-C4F5-B750-D06C881D89B1}"/>
              </a:ext>
            </a:extLst>
          </p:cNvPr>
          <p:cNvGraphicFramePr>
            <a:graphicFrameLocks noGrp="1"/>
          </p:cNvGraphicFramePr>
          <p:nvPr>
            <p:ph sz="half" idx="2"/>
          </p:nvPr>
        </p:nvGraphicFramePr>
        <p:xfrm>
          <a:off x="6408484" y="2505075"/>
          <a:ext cx="5157787" cy="36845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 Placeholder 4">
            <a:extLst>
              <a:ext uri="{FF2B5EF4-FFF2-40B4-BE49-F238E27FC236}">
                <a16:creationId xmlns:a16="http://schemas.microsoft.com/office/drawing/2014/main" id="{D1EFE293-1EF4-9AE1-CED7-91E6F537A6C3}"/>
              </a:ext>
            </a:extLst>
          </p:cNvPr>
          <p:cNvSpPr>
            <a:spLocks noGrp="1"/>
          </p:cNvSpPr>
          <p:nvPr>
            <p:ph type="body" sz="quarter" idx="3"/>
          </p:nvPr>
        </p:nvSpPr>
        <p:spPr>
          <a:xfrm>
            <a:off x="740664" y="1690688"/>
            <a:ext cx="5183188" cy="823912"/>
          </a:xfrm>
        </p:spPr>
        <p:txBody>
          <a:bodyPr/>
          <a:lstStyle/>
          <a:p>
            <a:r>
              <a:rPr lang="en-US" dirty="0"/>
              <a:t>Everybody has a part; play to individual strengths (Integrated Outsider)</a:t>
            </a:r>
          </a:p>
        </p:txBody>
      </p:sp>
      <p:graphicFrame>
        <p:nvGraphicFramePr>
          <p:cNvPr id="8" name="Content Placeholder 7">
            <a:extLst>
              <a:ext uri="{FF2B5EF4-FFF2-40B4-BE49-F238E27FC236}">
                <a16:creationId xmlns:a16="http://schemas.microsoft.com/office/drawing/2014/main" id="{9CC878F6-4CCD-600D-3084-573479F4EFE7}"/>
              </a:ext>
            </a:extLst>
          </p:cNvPr>
          <p:cNvGraphicFramePr>
            <a:graphicFrameLocks noGrp="1"/>
          </p:cNvGraphicFramePr>
          <p:nvPr>
            <p:ph sz="quarter" idx="4"/>
          </p:nvPr>
        </p:nvGraphicFramePr>
        <p:xfrm>
          <a:off x="740664" y="2514600"/>
          <a:ext cx="5183188" cy="3684588"/>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14677515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BE761751-1F9C-B7AF-381A-A897310B06EB}"/>
              </a:ext>
            </a:extLst>
          </p:cNvPr>
          <p:cNvSpPr>
            <a:spLocks noGrp="1"/>
          </p:cNvSpPr>
          <p:nvPr>
            <p:ph type="title"/>
          </p:nvPr>
        </p:nvSpPr>
        <p:spPr/>
        <p:txBody>
          <a:bodyPr/>
          <a:lstStyle/>
          <a:p>
            <a:r>
              <a:rPr lang="en-US" dirty="0"/>
              <a:t>The Role of Moral Emotions in Christians’ Perceptions of Science</a:t>
            </a:r>
          </a:p>
        </p:txBody>
      </p:sp>
      <p:graphicFrame>
        <p:nvGraphicFramePr>
          <p:cNvPr id="13" name="Content Placeholder 12">
            <a:extLst>
              <a:ext uri="{FF2B5EF4-FFF2-40B4-BE49-F238E27FC236}">
                <a16:creationId xmlns:a16="http://schemas.microsoft.com/office/drawing/2014/main" id="{354DFAFD-E0B6-01C7-2F99-8687093F1CF5}"/>
              </a:ext>
            </a:extLst>
          </p:cNvPr>
          <p:cNvGraphicFramePr>
            <a:graphicFrameLocks noGrp="1"/>
          </p:cNvGraphicFramePr>
          <p:nvPr>
            <p:ph idx="1"/>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4" name="Callout: Right Arrow 13">
            <a:extLst>
              <a:ext uri="{FF2B5EF4-FFF2-40B4-BE49-F238E27FC236}">
                <a16:creationId xmlns:a16="http://schemas.microsoft.com/office/drawing/2014/main" id="{4093AA31-2B3C-EDE2-60DB-3166636FD2E7}"/>
              </a:ext>
            </a:extLst>
          </p:cNvPr>
          <p:cNvSpPr/>
          <p:nvPr/>
        </p:nvSpPr>
        <p:spPr>
          <a:xfrm>
            <a:off x="1417320" y="1690688"/>
            <a:ext cx="2450592" cy="1837944"/>
          </a:xfrm>
          <a:prstGeom prst="rightArrowCallout">
            <a:avLst>
              <a:gd name="adj1" fmla="val 10075"/>
              <a:gd name="adj2" fmla="val 12562"/>
              <a:gd name="adj3" fmla="val 19030"/>
              <a:gd name="adj4" fmla="val 64977"/>
            </a:avLst>
          </a:prstGeom>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New hypotheses, insights, and plans from collaboration</a:t>
            </a:r>
          </a:p>
        </p:txBody>
      </p:sp>
      <p:sp>
        <p:nvSpPr>
          <p:cNvPr id="15" name="TextBox 14">
            <a:extLst>
              <a:ext uri="{FF2B5EF4-FFF2-40B4-BE49-F238E27FC236}">
                <a16:creationId xmlns:a16="http://schemas.microsoft.com/office/drawing/2014/main" id="{58FCAAA8-4782-8919-3A97-2C1AF115024B}"/>
              </a:ext>
            </a:extLst>
          </p:cNvPr>
          <p:cNvSpPr txBox="1"/>
          <p:nvPr/>
        </p:nvSpPr>
        <p:spPr>
          <a:xfrm>
            <a:off x="9003792" y="3328416"/>
            <a:ext cx="2609088"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prstClr val="black"/>
                </a:solidFill>
                <a:effectLst/>
                <a:uLnTx/>
                <a:uFillTx/>
                <a:latin typeface="Calibri" panose="020F0502020204030204"/>
                <a:ea typeface="+mn-ea"/>
                <a:cs typeface="+mn-cs"/>
              </a:rPr>
              <a:t>Requires a willingness to openly not understand and train. Friendship makes this easier.</a:t>
            </a:r>
          </a:p>
        </p:txBody>
      </p:sp>
    </p:spTree>
    <p:extLst>
      <p:ext uri="{BB962C8B-B14F-4D97-AF65-F5344CB8AC3E}">
        <p14:creationId xmlns:p14="http://schemas.microsoft.com/office/powerpoint/2010/main" val="27964216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F9B8D2-2538-4EBA-D371-41C8FACC3EFF}"/>
              </a:ext>
            </a:extLst>
          </p:cNvPr>
          <p:cNvSpPr>
            <a:spLocks noGrp="1"/>
          </p:cNvSpPr>
          <p:nvPr>
            <p:ph type="title"/>
          </p:nvPr>
        </p:nvSpPr>
        <p:spPr>
          <a:xfrm>
            <a:off x="913149" y="135192"/>
            <a:ext cx="10364451" cy="1596177"/>
          </a:xfrm>
        </p:spPr>
        <p:txBody>
          <a:bodyPr/>
          <a:lstStyle/>
          <a:p>
            <a:r>
              <a:rPr lang="en-US" dirty="0"/>
              <a:t>Complications of Interdisciplinary teams</a:t>
            </a:r>
          </a:p>
        </p:txBody>
      </p:sp>
      <p:sp>
        <p:nvSpPr>
          <p:cNvPr id="3" name="Content Placeholder 2">
            <a:extLst>
              <a:ext uri="{FF2B5EF4-FFF2-40B4-BE49-F238E27FC236}">
                <a16:creationId xmlns:a16="http://schemas.microsoft.com/office/drawing/2014/main" id="{69F1F3AF-E61F-447C-13E7-9EEFA967D8CA}"/>
              </a:ext>
            </a:extLst>
          </p:cNvPr>
          <p:cNvSpPr>
            <a:spLocks noGrp="1"/>
          </p:cNvSpPr>
          <p:nvPr>
            <p:ph sz="quarter" idx="13"/>
          </p:nvPr>
        </p:nvSpPr>
        <p:spPr>
          <a:xfrm>
            <a:off x="913774" y="2063931"/>
            <a:ext cx="10363826" cy="4010297"/>
          </a:xfrm>
        </p:spPr>
        <p:txBody>
          <a:bodyPr/>
          <a:lstStyle/>
          <a:p>
            <a:pPr marL="0" indent="0">
              <a:spcBef>
                <a:spcPts val="0"/>
              </a:spcBef>
              <a:buNone/>
            </a:pPr>
            <a:r>
              <a:rPr lang="en-US" sz="2800" cap="none" dirty="0"/>
              <a:t>Different disciplinary languages</a:t>
            </a:r>
          </a:p>
          <a:p>
            <a:pPr marL="0" indent="0">
              <a:spcBef>
                <a:spcPts val="0"/>
              </a:spcBef>
              <a:buNone/>
            </a:pPr>
            <a:r>
              <a:rPr lang="en-US" sz="2800" cap="none" dirty="0"/>
              <a:t>Different use/understanding/extent of shared terms</a:t>
            </a:r>
          </a:p>
          <a:p>
            <a:pPr marL="0" indent="0">
              <a:spcBef>
                <a:spcPts val="0"/>
              </a:spcBef>
              <a:buNone/>
            </a:pPr>
            <a:r>
              <a:rPr lang="en-US" sz="2800" cap="none" dirty="0"/>
              <a:t>Different publication speeds</a:t>
            </a:r>
          </a:p>
          <a:p>
            <a:pPr marL="0" indent="0">
              <a:spcBef>
                <a:spcPts val="0"/>
              </a:spcBef>
              <a:buNone/>
            </a:pPr>
            <a:r>
              <a:rPr lang="en-US" sz="2800" cap="none" dirty="0"/>
              <a:t>Different article formats/constraints</a:t>
            </a:r>
          </a:p>
          <a:p>
            <a:pPr marL="0" indent="0">
              <a:spcBef>
                <a:spcPts val="0"/>
              </a:spcBef>
              <a:buNone/>
            </a:pPr>
            <a:r>
              <a:rPr lang="en-US" sz="2800" cap="none" dirty="0"/>
              <a:t>Different hermeneutical lenses</a:t>
            </a:r>
          </a:p>
          <a:p>
            <a:pPr marL="0" indent="0">
              <a:spcBef>
                <a:spcPts val="0"/>
              </a:spcBef>
              <a:buNone/>
            </a:pPr>
            <a:endParaRPr lang="en-US" cap="none" dirty="0"/>
          </a:p>
        </p:txBody>
      </p:sp>
    </p:spTree>
    <p:extLst>
      <p:ext uri="{BB962C8B-B14F-4D97-AF65-F5344CB8AC3E}">
        <p14:creationId xmlns:p14="http://schemas.microsoft.com/office/powerpoint/2010/main" val="6162376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1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1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1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F9B8D2-2538-4EBA-D371-41C8FACC3EFF}"/>
              </a:ext>
            </a:extLst>
          </p:cNvPr>
          <p:cNvSpPr>
            <a:spLocks noGrp="1"/>
          </p:cNvSpPr>
          <p:nvPr>
            <p:ph type="title"/>
          </p:nvPr>
        </p:nvSpPr>
        <p:spPr>
          <a:xfrm>
            <a:off x="913149" y="135192"/>
            <a:ext cx="10364451" cy="1596177"/>
          </a:xfrm>
        </p:spPr>
        <p:txBody>
          <a:bodyPr/>
          <a:lstStyle/>
          <a:p>
            <a:r>
              <a:rPr lang="en-US" dirty="0"/>
              <a:t>Complications of Interdisciplinary teams</a:t>
            </a:r>
          </a:p>
        </p:txBody>
      </p:sp>
      <p:sp>
        <p:nvSpPr>
          <p:cNvPr id="3" name="Content Placeholder 2">
            <a:extLst>
              <a:ext uri="{FF2B5EF4-FFF2-40B4-BE49-F238E27FC236}">
                <a16:creationId xmlns:a16="http://schemas.microsoft.com/office/drawing/2014/main" id="{69F1F3AF-E61F-447C-13E7-9EEFA967D8CA}"/>
              </a:ext>
            </a:extLst>
          </p:cNvPr>
          <p:cNvSpPr>
            <a:spLocks noGrp="1"/>
          </p:cNvSpPr>
          <p:nvPr>
            <p:ph sz="quarter" idx="13"/>
          </p:nvPr>
        </p:nvSpPr>
        <p:spPr>
          <a:xfrm>
            <a:off x="913774" y="2063931"/>
            <a:ext cx="10363826" cy="4010297"/>
          </a:xfrm>
        </p:spPr>
        <p:txBody>
          <a:bodyPr/>
          <a:lstStyle/>
          <a:p>
            <a:pPr marL="0" indent="0">
              <a:spcBef>
                <a:spcPts val="0"/>
              </a:spcBef>
              <a:buNone/>
            </a:pPr>
            <a:r>
              <a:rPr lang="en-US" sz="2800" cap="none" dirty="0"/>
              <a:t>Different disciplinary languages</a:t>
            </a:r>
          </a:p>
          <a:p>
            <a:pPr marL="0" indent="0">
              <a:spcBef>
                <a:spcPts val="0"/>
              </a:spcBef>
              <a:buNone/>
            </a:pPr>
            <a:r>
              <a:rPr lang="en-US" sz="2800" cap="none" dirty="0"/>
              <a:t>Different use/understanding/extent of shared terms</a:t>
            </a:r>
          </a:p>
          <a:p>
            <a:pPr marL="0" indent="0">
              <a:spcBef>
                <a:spcPts val="0"/>
              </a:spcBef>
              <a:buNone/>
            </a:pPr>
            <a:r>
              <a:rPr lang="en-US" sz="2800" cap="none" dirty="0"/>
              <a:t>Different publication speeds</a:t>
            </a:r>
          </a:p>
          <a:p>
            <a:pPr marL="0" indent="0">
              <a:spcBef>
                <a:spcPts val="0"/>
              </a:spcBef>
              <a:buNone/>
            </a:pPr>
            <a:r>
              <a:rPr lang="en-US" sz="2800" cap="none" dirty="0"/>
              <a:t>Different article formats/constraints</a:t>
            </a:r>
          </a:p>
          <a:p>
            <a:pPr marL="0" indent="0">
              <a:spcBef>
                <a:spcPts val="0"/>
              </a:spcBef>
              <a:buNone/>
            </a:pPr>
            <a:r>
              <a:rPr lang="en-US" sz="2800" cap="none" dirty="0">
                <a:solidFill>
                  <a:srgbClr val="C00000"/>
                </a:solidFill>
              </a:rPr>
              <a:t>Different hermeneutical lenses</a:t>
            </a:r>
          </a:p>
          <a:p>
            <a:pPr marL="0" indent="0">
              <a:spcBef>
                <a:spcPts val="0"/>
              </a:spcBef>
              <a:buNone/>
            </a:pPr>
            <a:endParaRPr lang="en-US" cap="none" dirty="0"/>
          </a:p>
        </p:txBody>
      </p:sp>
    </p:spTree>
    <p:extLst>
      <p:ext uri="{BB962C8B-B14F-4D97-AF65-F5344CB8AC3E}">
        <p14:creationId xmlns:p14="http://schemas.microsoft.com/office/powerpoint/2010/main" val="30730546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F9B8D2-2538-4EBA-D371-41C8FACC3EFF}"/>
              </a:ext>
            </a:extLst>
          </p:cNvPr>
          <p:cNvSpPr>
            <a:spLocks noGrp="1"/>
          </p:cNvSpPr>
          <p:nvPr>
            <p:ph type="title"/>
          </p:nvPr>
        </p:nvSpPr>
        <p:spPr>
          <a:xfrm>
            <a:off x="913149" y="135192"/>
            <a:ext cx="10364451" cy="1596177"/>
          </a:xfrm>
        </p:spPr>
        <p:txBody>
          <a:bodyPr/>
          <a:lstStyle/>
          <a:p>
            <a:r>
              <a:rPr lang="en-US" dirty="0"/>
              <a:t>Complications of Interdisciplinary teams</a:t>
            </a:r>
          </a:p>
        </p:txBody>
      </p:sp>
      <p:sp>
        <p:nvSpPr>
          <p:cNvPr id="4" name="Oval 3">
            <a:extLst>
              <a:ext uri="{FF2B5EF4-FFF2-40B4-BE49-F238E27FC236}">
                <a16:creationId xmlns:a16="http://schemas.microsoft.com/office/drawing/2014/main" id="{91BC7873-B335-C3D6-86C5-056502FD56FC}"/>
              </a:ext>
            </a:extLst>
          </p:cNvPr>
          <p:cNvSpPr/>
          <p:nvPr/>
        </p:nvSpPr>
        <p:spPr>
          <a:xfrm>
            <a:off x="2417734" y="1731369"/>
            <a:ext cx="4618495" cy="4695987"/>
          </a:xfrm>
          <a:prstGeom prst="ellipse">
            <a:avLst/>
          </a:prstGeom>
          <a:noFill/>
          <a:ln w="31750">
            <a:solidFill>
              <a:schemeClr val="accent6">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ABE11141-4665-8A2F-29FB-DD0F8B090886}"/>
              </a:ext>
            </a:extLst>
          </p:cNvPr>
          <p:cNvSpPr/>
          <p:nvPr/>
        </p:nvSpPr>
        <p:spPr>
          <a:xfrm>
            <a:off x="5344331" y="1731369"/>
            <a:ext cx="4618495" cy="4695987"/>
          </a:xfrm>
          <a:prstGeom prst="ellipse">
            <a:avLst/>
          </a:prstGeom>
          <a:noFill/>
          <a:ln w="31750">
            <a:solidFill>
              <a:schemeClr val="accent6">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542E0BFF-699B-5E2A-6B9F-CC8552211C66}"/>
              </a:ext>
            </a:extLst>
          </p:cNvPr>
          <p:cNvSpPr txBox="1"/>
          <p:nvPr/>
        </p:nvSpPr>
        <p:spPr>
          <a:xfrm>
            <a:off x="9701292" y="2001176"/>
            <a:ext cx="2214967" cy="584775"/>
          </a:xfrm>
          <a:prstGeom prst="rect">
            <a:avLst/>
          </a:prstGeom>
          <a:noFill/>
        </p:spPr>
        <p:txBody>
          <a:bodyPr wrap="square" rtlCol="0">
            <a:spAutoFit/>
          </a:bodyPr>
          <a:lstStyle/>
          <a:p>
            <a:pPr algn="ctr"/>
            <a:r>
              <a:rPr lang="en-US" sz="3200" dirty="0">
                <a:solidFill>
                  <a:schemeClr val="accent6">
                    <a:lumMod val="75000"/>
                  </a:schemeClr>
                </a:solidFill>
              </a:rPr>
              <a:t>philosophy</a:t>
            </a:r>
          </a:p>
        </p:txBody>
      </p:sp>
      <p:sp>
        <p:nvSpPr>
          <p:cNvPr id="10" name="TextBox 9">
            <a:extLst>
              <a:ext uri="{FF2B5EF4-FFF2-40B4-BE49-F238E27FC236}">
                <a16:creationId xmlns:a16="http://schemas.microsoft.com/office/drawing/2014/main" id="{E3625F7A-80B6-E0BA-CEF4-3D3FADAA6A0E}"/>
              </a:ext>
            </a:extLst>
          </p:cNvPr>
          <p:cNvSpPr txBox="1"/>
          <p:nvPr/>
        </p:nvSpPr>
        <p:spPr>
          <a:xfrm>
            <a:off x="0" y="2037026"/>
            <a:ext cx="2938225" cy="584775"/>
          </a:xfrm>
          <a:prstGeom prst="rect">
            <a:avLst/>
          </a:prstGeom>
          <a:noFill/>
        </p:spPr>
        <p:txBody>
          <a:bodyPr wrap="square" rtlCol="0">
            <a:spAutoFit/>
          </a:bodyPr>
          <a:lstStyle/>
          <a:p>
            <a:pPr algn="ctr"/>
            <a:r>
              <a:rPr lang="en-US" sz="3200" dirty="0">
                <a:solidFill>
                  <a:schemeClr val="accent6">
                    <a:lumMod val="75000"/>
                  </a:schemeClr>
                </a:solidFill>
              </a:rPr>
              <a:t>disability studies</a:t>
            </a:r>
          </a:p>
        </p:txBody>
      </p:sp>
      <p:sp>
        <p:nvSpPr>
          <p:cNvPr id="3" name="Freeform 2">
            <a:extLst>
              <a:ext uri="{FF2B5EF4-FFF2-40B4-BE49-F238E27FC236}">
                <a16:creationId xmlns:a16="http://schemas.microsoft.com/office/drawing/2014/main" id="{7AF7EC33-230A-5E94-A65C-579946087A65}"/>
              </a:ext>
            </a:extLst>
          </p:cNvPr>
          <p:cNvSpPr/>
          <p:nvPr/>
        </p:nvSpPr>
        <p:spPr>
          <a:xfrm>
            <a:off x="6190281" y="1731368"/>
            <a:ext cx="3772546" cy="4695988"/>
          </a:xfrm>
          <a:custGeom>
            <a:avLst/>
            <a:gdLst>
              <a:gd name="connsiteX0" fmla="*/ 1463298 w 3772546"/>
              <a:gd name="connsiteY0" fmla="*/ 0 h 4695988"/>
              <a:gd name="connsiteX1" fmla="*/ 3772546 w 3772546"/>
              <a:gd name="connsiteY1" fmla="*/ 2347994 h 4695988"/>
              <a:gd name="connsiteX2" fmla="*/ 1463298 w 3772546"/>
              <a:gd name="connsiteY2" fmla="*/ 4695988 h 4695988"/>
              <a:gd name="connsiteX3" fmla="*/ 172176 w 3772546"/>
              <a:gd name="connsiteY3" fmla="*/ 4294988 h 4695988"/>
              <a:gd name="connsiteX4" fmla="*/ 0 w 3772546"/>
              <a:gd name="connsiteY4" fmla="*/ 4164076 h 4695988"/>
              <a:gd name="connsiteX5" fmla="*/ 5597 w 3772546"/>
              <a:gd name="connsiteY5" fmla="*/ 4159821 h 4695988"/>
              <a:gd name="connsiteX6" fmla="*/ 845949 w 3772546"/>
              <a:gd name="connsiteY6" fmla="*/ 2347994 h 4695988"/>
              <a:gd name="connsiteX7" fmla="*/ 5597 w 3772546"/>
              <a:gd name="connsiteY7" fmla="*/ 536168 h 4695988"/>
              <a:gd name="connsiteX8" fmla="*/ 0 w 3772546"/>
              <a:gd name="connsiteY8" fmla="*/ 531912 h 4695988"/>
              <a:gd name="connsiteX9" fmla="*/ 172176 w 3772546"/>
              <a:gd name="connsiteY9" fmla="*/ 401001 h 4695988"/>
              <a:gd name="connsiteX10" fmla="*/ 1463298 w 3772546"/>
              <a:gd name="connsiteY10" fmla="*/ 0 h 4695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72546" h="4695988">
                <a:moveTo>
                  <a:pt x="1463298" y="0"/>
                </a:moveTo>
                <a:cubicBezTo>
                  <a:pt x="2738660" y="0"/>
                  <a:pt x="3772546" y="1051233"/>
                  <a:pt x="3772546" y="2347994"/>
                </a:cubicBezTo>
                <a:cubicBezTo>
                  <a:pt x="3772546" y="3644755"/>
                  <a:pt x="2738660" y="4695988"/>
                  <a:pt x="1463298" y="4695988"/>
                </a:cubicBezTo>
                <a:cubicBezTo>
                  <a:pt x="985038" y="4695988"/>
                  <a:pt x="540734" y="4548159"/>
                  <a:pt x="172176" y="4294988"/>
                </a:cubicBezTo>
                <a:lnTo>
                  <a:pt x="0" y="4164076"/>
                </a:lnTo>
                <a:lnTo>
                  <a:pt x="5597" y="4159821"/>
                </a:lnTo>
                <a:cubicBezTo>
                  <a:pt x="518821" y="3729164"/>
                  <a:pt x="845949" y="3077422"/>
                  <a:pt x="845949" y="2347994"/>
                </a:cubicBezTo>
                <a:cubicBezTo>
                  <a:pt x="845949" y="1618566"/>
                  <a:pt x="518821" y="966825"/>
                  <a:pt x="5597" y="536168"/>
                </a:cubicBezTo>
                <a:lnTo>
                  <a:pt x="0" y="531912"/>
                </a:lnTo>
                <a:lnTo>
                  <a:pt x="172176" y="401001"/>
                </a:lnTo>
                <a:cubicBezTo>
                  <a:pt x="540734" y="147830"/>
                  <a:pt x="985038" y="0"/>
                  <a:pt x="1463298" y="0"/>
                </a:cubicBezTo>
                <a:close/>
              </a:path>
            </a:pathLst>
          </a:custGeom>
          <a:solidFill>
            <a:schemeClr val="accent6">
              <a:lumMod val="40000"/>
              <a:lumOff val="60000"/>
            </a:schemeClr>
          </a:solidFill>
          <a:ln w="31750">
            <a:solidFill>
              <a:schemeClr val="accent6">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7" name="Freeform 6">
            <a:extLst>
              <a:ext uri="{FF2B5EF4-FFF2-40B4-BE49-F238E27FC236}">
                <a16:creationId xmlns:a16="http://schemas.microsoft.com/office/drawing/2014/main" id="{A75519C6-365C-D4A7-DB85-053FA7C930B7}"/>
              </a:ext>
            </a:extLst>
          </p:cNvPr>
          <p:cNvSpPr/>
          <p:nvPr/>
        </p:nvSpPr>
        <p:spPr>
          <a:xfrm>
            <a:off x="2417734" y="1731368"/>
            <a:ext cx="3772547" cy="4695988"/>
          </a:xfrm>
          <a:custGeom>
            <a:avLst/>
            <a:gdLst>
              <a:gd name="connsiteX0" fmla="*/ 2309248 w 3772547"/>
              <a:gd name="connsiteY0" fmla="*/ 0 h 4695988"/>
              <a:gd name="connsiteX1" fmla="*/ 3600371 w 3772547"/>
              <a:gd name="connsiteY1" fmla="*/ 401001 h 4695988"/>
              <a:gd name="connsiteX2" fmla="*/ 3772547 w 3772547"/>
              <a:gd name="connsiteY2" fmla="*/ 531912 h 4695988"/>
              <a:gd name="connsiteX3" fmla="*/ 3766949 w 3772547"/>
              <a:gd name="connsiteY3" fmla="*/ 536168 h 4695988"/>
              <a:gd name="connsiteX4" fmla="*/ 2926597 w 3772547"/>
              <a:gd name="connsiteY4" fmla="*/ 2347994 h 4695988"/>
              <a:gd name="connsiteX5" fmla="*/ 3766949 w 3772547"/>
              <a:gd name="connsiteY5" fmla="*/ 4159821 h 4695988"/>
              <a:gd name="connsiteX6" fmla="*/ 3772547 w 3772547"/>
              <a:gd name="connsiteY6" fmla="*/ 4164076 h 4695988"/>
              <a:gd name="connsiteX7" fmla="*/ 3600371 w 3772547"/>
              <a:gd name="connsiteY7" fmla="*/ 4294988 h 4695988"/>
              <a:gd name="connsiteX8" fmla="*/ 2309248 w 3772547"/>
              <a:gd name="connsiteY8" fmla="*/ 4695988 h 4695988"/>
              <a:gd name="connsiteX9" fmla="*/ 0 w 3772547"/>
              <a:gd name="connsiteY9" fmla="*/ 2347994 h 4695988"/>
              <a:gd name="connsiteX10" fmla="*/ 2309248 w 3772547"/>
              <a:gd name="connsiteY10" fmla="*/ 0 h 4695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72547" h="4695988">
                <a:moveTo>
                  <a:pt x="2309248" y="0"/>
                </a:moveTo>
                <a:cubicBezTo>
                  <a:pt x="2787509" y="0"/>
                  <a:pt x="3231812" y="147830"/>
                  <a:pt x="3600371" y="401001"/>
                </a:cubicBezTo>
                <a:lnTo>
                  <a:pt x="3772547" y="531912"/>
                </a:lnTo>
                <a:lnTo>
                  <a:pt x="3766949" y="536168"/>
                </a:lnTo>
                <a:cubicBezTo>
                  <a:pt x="3253725" y="966825"/>
                  <a:pt x="2926597" y="1618566"/>
                  <a:pt x="2926597" y="2347994"/>
                </a:cubicBezTo>
                <a:cubicBezTo>
                  <a:pt x="2926597" y="3077422"/>
                  <a:pt x="3253725" y="3729164"/>
                  <a:pt x="3766949" y="4159821"/>
                </a:cubicBezTo>
                <a:lnTo>
                  <a:pt x="3772547" y="4164076"/>
                </a:lnTo>
                <a:lnTo>
                  <a:pt x="3600371" y="4294988"/>
                </a:lnTo>
                <a:cubicBezTo>
                  <a:pt x="3231812" y="4548159"/>
                  <a:pt x="2787509" y="4695988"/>
                  <a:pt x="2309248" y="4695988"/>
                </a:cubicBezTo>
                <a:cubicBezTo>
                  <a:pt x="1033886" y="4695988"/>
                  <a:pt x="0" y="3644755"/>
                  <a:pt x="0" y="2347994"/>
                </a:cubicBezTo>
                <a:cubicBezTo>
                  <a:pt x="0" y="1051233"/>
                  <a:pt x="1033886" y="0"/>
                  <a:pt x="2309248" y="0"/>
                </a:cubicBezTo>
                <a:close/>
              </a:path>
            </a:pathLst>
          </a:custGeom>
          <a:solidFill>
            <a:schemeClr val="accent6">
              <a:lumMod val="40000"/>
              <a:lumOff val="60000"/>
            </a:schemeClr>
          </a:solidFill>
          <a:ln w="31750">
            <a:solidFill>
              <a:schemeClr val="accent6">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1" name="4-Point Star 10">
            <a:extLst>
              <a:ext uri="{FF2B5EF4-FFF2-40B4-BE49-F238E27FC236}">
                <a16:creationId xmlns:a16="http://schemas.microsoft.com/office/drawing/2014/main" id="{BC58AA86-4C68-7B0B-DA94-A8A9FAFE0360}"/>
              </a:ext>
            </a:extLst>
          </p:cNvPr>
          <p:cNvSpPr/>
          <p:nvPr/>
        </p:nvSpPr>
        <p:spPr>
          <a:xfrm rot="2700000">
            <a:off x="5789263" y="3678343"/>
            <a:ext cx="802037" cy="802037"/>
          </a:xfrm>
          <a:prstGeom prst="star4">
            <a:avLst>
              <a:gd name="adj" fmla="val 12500"/>
            </a:avLst>
          </a:prstGeom>
          <a:solidFill>
            <a:schemeClr val="accent6">
              <a:lumMod val="75000"/>
            </a:schemeClr>
          </a:solidFill>
          <a:ln>
            <a:solidFill>
              <a:schemeClr val="accent6">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Content Placeholder 2">
            <a:extLst>
              <a:ext uri="{FF2B5EF4-FFF2-40B4-BE49-F238E27FC236}">
                <a16:creationId xmlns:a16="http://schemas.microsoft.com/office/drawing/2014/main" id="{7FD1EA81-490B-23F7-E160-5AF0EA344BE4}"/>
              </a:ext>
            </a:extLst>
          </p:cNvPr>
          <p:cNvSpPr>
            <a:spLocks noGrp="1"/>
          </p:cNvSpPr>
          <p:nvPr>
            <p:ph sz="quarter" idx="13"/>
          </p:nvPr>
        </p:nvSpPr>
        <p:spPr>
          <a:xfrm>
            <a:off x="164200" y="2746652"/>
            <a:ext cx="2393020" cy="3855625"/>
          </a:xfrm>
        </p:spPr>
        <p:txBody>
          <a:bodyPr/>
          <a:lstStyle/>
          <a:p>
            <a:r>
              <a:rPr lang="en-US" dirty="0"/>
              <a:t>Social model</a:t>
            </a:r>
          </a:p>
          <a:p>
            <a:endParaRPr lang="en-US" dirty="0"/>
          </a:p>
          <a:p>
            <a:r>
              <a:rPr lang="en-US" dirty="0"/>
              <a:t>Lived experiences</a:t>
            </a:r>
          </a:p>
          <a:p>
            <a:endParaRPr lang="en-US" dirty="0"/>
          </a:p>
          <a:p>
            <a:r>
              <a:rPr lang="en-US" dirty="0"/>
              <a:t>Suspicious of much scientific evidence</a:t>
            </a:r>
          </a:p>
        </p:txBody>
      </p:sp>
      <p:sp>
        <p:nvSpPr>
          <p:cNvPr id="13" name="Content Placeholder 2">
            <a:extLst>
              <a:ext uri="{FF2B5EF4-FFF2-40B4-BE49-F238E27FC236}">
                <a16:creationId xmlns:a16="http://schemas.microsoft.com/office/drawing/2014/main" id="{E69248B6-FD03-9893-3ABA-352009959A35}"/>
              </a:ext>
            </a:extLst>
          </p:cNvPr>
          <p:cNvSpPr txBox="1">
            <a:spLocks/>
          </p:cNvSpPr>
          <p:nvPr/>
        </p:nvSpPr>
        <p:spPr>
          <a:xfrm>
            <a:off x="9949107" y="2867183"/>
            <a:ext cx="2195905" cy="3855625"/>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1000"/>
              </a:spcBef>
              <a:buClr>
                <a:schemeClr val="tx1"/>
              </a:buClr>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tx1"/>
              </a:buClr>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tx1"/>
              </a:buClr>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9pPr>
          </a:lstStyle>
          <a:p>
            <a:r>
              <a:rPr lang="en-US" dirty="0"/>
              <a:t>Tends toward medical model</a:t>
            </a:r>
          </a:p>
          <a:p>
            <a:r>
              <a:rPr lang="en-US" dirty="0"/>
              <a:t>Often ignorant of disabled lives</a:t>
            </a:r>
          </a:p>
          <a:p>
            <a:r>
              <a:rPr lang="en-US" dirty="0"/>
              <a:t>Often extremely ableist</a:t>
            </a:r>
          </a:p>
        </p:txBody>
      </p:sp>
    </p:spTree>
    <p:extLst>
      <p:ext uri="{BB962C8B-B14F-4D97-AF65-F5344CB8AC3E}">
        <p14:creationId xmlns:p14="http://schemas.microsoft.com/office/powerpoint/2010/main" val="39472205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fade">
                                      <p:cBhvr>
                                        <p:cTn id="7" dur="5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3">
                                            <p:txEl>
                                              <p:pRg st="0" end="0"/>
                                            </p:txEl>
                                          </p:spTgt>
                                        </p:tgtEl>
                                        <p:attrNameLst>
                                          <p:attrName>style.visibility</p:attrName>
                                        </p:attrNameLst>
                                      </p:cBhvr>
                                      <p:to>
                                        <p:strVal val="visible"/>
                                      </p:to>
                                    </p:set>
                                    <p:animEffect transition="in" filter="fade">
                                      <p:cBhvr>
                                        <p:cTn id="12" dur="1000"/>
                                        <p:tgtEl>
                                          <p:spTgt spid="1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2">
                                            <p:txEl>
                                              <p:pRg st="2" end="2"/>
                                            </p:txEl>
                                          </p:spTgt>
                                        </p:tgtEl>
                                        <p:attrNameLst>
                                          <p:attrName>style.visibility</p:attrName>
                                        </p:attrNameLst>
                                      </p:cBhvr>
                                      <p:to>
                                        <p:strVal val="visible"/>
                                      </p:to>
                                    </p:set>
                                    <p:animEffect transition="in" filter="fade">
                                      <p:cBhvr>
                                        <p:cTn id="17" dur="500"/>
                                        <p:tgtEl>
                                          <p:spTgt spid="1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3">
                                            <p:txEl>
                                              <p:pRg st="1" end="1"/>
                                            </p:txEl>
                                          </p:spTgt>
                                        </p:tgtEl>
                                        <p:attrNameLst>
                                          <p:attrName>style.visibility</p:attrName>
                                        </p:attrNameLst>
                                      </p:cBhvr>
                                      <p:to>
                                        <p:strVal val="visible"/>
                                      </p:to>
                                    </p:set>
                                    <p:animEffect transition="in" filter="fade">
                                      <p:cBhvr>
                                        <p:cTn id="22" dur="1000"/>
                                        <p:tgtEl>
                                          <p:spTgt spid="13">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2">
                                            <p:txEl>
                                              <p:pRg st="4" end="4"/>
                                            </p:txEl>
                                          </p:spTgt>
                                        </p:tgtEl>
                                        <p:attrNameLst>
                                          <p:attrName>style.visibility</p:attrName>
                                        </p:attrNameLst>
                                      </p:cBhvr>
                                      <p:to>
                                        <p:strVal val="visible"/>
                                      </p:to>
                                    </p:set>
                                    <p:animEffect transition="in" filter="fade">
                                      <p:cBhvr>
                                        <p:cTn id="27" dur="500"/>
                                        <p:tgtEl>
                                          <p:spTgt spid="12">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3">
                                            <p:txEl>
                                              <p:pRg st="2" end="2"/>
                                            </p:txEl>
                                          </p:spTgt>
                                        </p:tgtEl>
                                        <p:attrNameLst>
                                          <p:attrName>style.visibility</p:attrName>
                                        </p:attrNameLst>
                                      </p:cBhvr>
                                      <p:to>
                                        <p:strVal val="visible"/>
                                      </p:to>
                                    </p:set>
                                    <p:animEffect transition="in" filter="fade">
                                      <p:cBhvr>
                                        <p:cTn id="32" dur="1000"/>
                                        <p:tgtEl>
                                          <p:spTgt spid="1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192A35"/>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5802F0F-1968-4448-9E29-E0ED22FD16AA}"/>
              </a:ext>
            </a:extLst>
          </p:cNvPr>
          <p:cNvPicPr>
            <a:picLocks noChangeAspect="1"/>
          </p:cNvPicPr>
          <p:nvPr/>
        </p:nvPicPr>
        <p:blipFill>
          <a:blip r:embed="rId3">
            <a:alphaModFix amt="20000"/>
            <a:extLst>
              <a:ext uri="{28A0092B-C50C-407E-A947-70E740481C1C}">
                <a14:useLocalDpi xmlns:a14="http://schemas.microsoft.com/office/drawing/2010/main" val="0"/>
              </a:ext>
            </a:extLst>
          </a:blip>
          <a:stretch>
            <a:fillRect/>
          </a:stretch>
        </p:blipFill>
        <p:spPr>
          <a:xfrm>
            <a:off x="-350520" y="-990600"/>
            <a:ext cx="12786360" cy="8524240"/>
          </a:xfrm>
          <a:prstGeom prst="rect">
            <a:avLst/>
          </a:prstGeom>
        </p:spPr>
      </p:pic>
      <p:sp>
        <p:nvSpPr>
          <p:cNvPr id="599" name="Shape 599"/>
          <p:cNvSpPr>
            <a:spLocks noGrp="1"/>
          </p:cNvSpPr>
          <p:nvPr>
            <p:ph type="body" idx="13"/>
          </p:nvPr>
        </p:nvSpPr>
        <p:spPr>
          <a:xfrm>
            <a:off x="3603401" y="5468209"/>
            <a:ext cx="4924238" cy="683122"/>
          </a:xfrm>
          <a:prstGeom prst="rect">
            <a:avLst/>
          </a:prstGeom>
        </p:spPr>
        <p:txBody>
          <a:bodyPr/>
          <a:lstStyle>
            <a:lvl2pPr algn="ctr">
              <a:defRPr sz="6600" spc="0">
                <a:latin typeface="GothamLight"/>
                <a:ea typeface="GothamLight"/>
                <a:cs typeface="GothamLight"/>
                <a:sym typeface="GothamLight"/>
              </a:defRPr>
            </a:lvl2pPr>
            <a:lvl3pPr algn="ctr">
              <a:defRPr sz="6600" spc="0">
                <a:latin typeface="GothamLight"/>
                <a:ea typeface="GothamLight"/>
                <a:cs typeface="GothamLight"/>
                <a:sym typeface="GothamLight"/>
              </a:defRPr>
            </a:lvl3pPr>
            <a:lvl4pPr algn="ctr">
              <a:defRPr sz="6600" spc="0">
                <a:latin typeface="GothamLight"/>
                <a:ea typeface="GothamLight"/>
                <a:cs typeface="GothamLight"/>
                <a:sym typeface="GothamLight"/>
              </a:defRPr>
            </a:lvl4pPr>
            <a:lvl5pPr algn="ctr">
              <a:defRPr sz="6600" spc="0">
                <a:latin typeface="GothamLight"/>
                <a:ea typeface="GothamLight"/>
                <a:cs typeface="GothamLight"/>
                <a:sym typeface="GothamLight"/>
              </a:defRPr>
            </a:lvl5pPr>
          </a:lstStyle>
          <a:p>
            <a:r>
              <a:rPr lang="en-US" dirty="0">
                <a:solidFill>
                  <a:srgbClr val="FFFFFF"/>
                </a:solidFill>
              </a:rPr>
              <a:t>TYLER S. GREENWAY</a:t>
            </a:r>
          </a:p>
        </p:txBody>
      </p:sp>
      <p:sp>
        <p:nvSpPr>
          <p:cNvPr id="600" name="Shape 600"/>
          <p:cNvSpPr>
            <a:spLocks noGrp="1"/>
          </p:cNvSpPr>
          <p:nvPr>
            <p:ph type="body" idx="14"/>
          </p:nvPr>
        </p:nvSpPr>
        <p:spPr>
          <a:xfrm>
            <a:off x="4646244" y="4999582"/>
            <a:ext cx="2838552" cy="42772"/>
          </a:xfrm>
          <a:prstGeom prst="rect">
            <a:avLst/>
          </a:prstGeom>
        </p:spPr>
        <p:txBody>
          <a:bodyPr/>
          <a:lstStyle/>
          <a:p>
            <a:pPr>
              <a:defRPr sz="3600">
                <a:solidFill>
                  <a:srgbClr val="FFFFFF"/>
                </a:solidFill>
                <a:uFillTx/>
                <a:latin typeface="Europa-Bold"/>
                <a:ea typeface="Europa-Bold"/>
                <a:cs typeface="Europa-Bold"/>
                <a:sym typeface="Europa-Bold"/>
              </a:defRPr>
            </a:pPr>
            <a:endParaRPr dirty="0"/>
          </a:p>
        </p:txBody>
      </p:sp>
      <p:sp>
        <p:nvSpPr>
          <p:cNvPr id="601" name="Shape 601"/>
          <p:cNvSpPr>
            <a:spLocks noGrp="1"/>
          </p:cNvSpPr>
          <p:nvPr>
            <p:ph type="body" idx="15"/>
          </p:nvPr>
        </p:nvSpPr>
        <p:spPr>
          <a:xfrm>
            <a:off x="633153" y="3126041"/>
            <a:ext cx="10864735" cy="1338214"/>
          </a:xfrm>
          <a:prstGeom prst="rect">
            <a:avLst/>
          </a:prstGeom>
        </p:spPr>
        <p:txBody>
          <a:bodyPr/>
          <a:lstStyle/>
          <a:p>
            <a:r>
              <a:rPr lang="en-US" sz="4000" dirty="0">
                <a:solidFill>
                  <a:srgbClr val="FFFFFF"/>
                </a:solidFill>
              </a:rPr>
              <a:t>Character and Virtue Development in Youth Ministry</a:t>
            </a:r>
          </a:p>
        </p:txBody>
      </p:sp>
      <p:pic>
        <p:nvPicPr>
          <p:cNvPr id="3" name="Picture 2">
            <a:extLst>
              <a:ext uri="{FF2B5EF4-FFF2-40B4-BE49-F238E27FC236}">
                <a16:creationId xmlns:a16="http://schemas.microsoft.com/office/drawing/2014/main" id="{6379BC7A-591A-5749-AB4D-26DCF287C77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421597" y="753968"/>
            <a:ext cx="1284004" cy="1505280"/>
          </a:xfrm>
          <a:prstGeom prst="rect">
            <a:avLst/>
          </a:prstGeom>
        </p:spPr>
      </p:pic>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96" name="lydia-harper-228945-filtered.jpeg"/>
          <p:cNvPicPr>
            <a:picLocks noChangeAspect="1"/>
          </p:cNvPicPr>
          <p:nvPr/>
        </p:nvPicPr>
        <p:blipFill>
          <a:blip r:embed="rId3"/>
          <a:stretch>
            <a:fillRect/>
          </a:stretch>
        </p:blipFill>
        <p:spPr>
          <a:xfrm>
            <a:off x="-61536" y="-377989"/>
            <a:ext cx="12315071" cy="8210877"/>
          </a:xfrm>
          <a:prstGeom prst="rect">
            <a:avLst/>
          </a:prstGeom>
          <a:ln w="12700">
            <a:miter lim="400000"/>
          </a:ln>
        </p:spPr>
      </p:pic>
      <p:sp>
        <p:nvSpPr>
          <p:cNvPr id="1697" name="Shape 1697"/>
          <p:cNvSpPr/>
          <p:nvPr/>
        </p:nvSpPr>
        <p:spPr>
          <a:xfrm>
            <a:off x="-325732" y="-518160"/>
            <a:ext cx="13053433" cy="8534400"/>
          </a:xfrm>
          <a:prstGeom prst="rect">
            <a:avLst/>
          </a:prstGeom>
          <a:solidFill>
            <a:srgbClr val="182A36">
              <a:alpha val="50000"/>
            </a:srgbClr>
          </a:solidFill>
          <a:ln w="12700">
            <a:miter lim="400000"/>
          </a:ln>
        </p:spPr>
        <p:txBody>
          <a:bodyPr lIns="26789" tIns="26789" rIns="26789" bIns="26789" anchor="ctr"/>
          <a:lstStyle/>
          <a:p>
            <a:pPr defTabSz="410766" hangingPunct="0">
              <a:defRPr sz="4600">
                <a:solidFill>
                  <a:srgbClr val="FFFFFF"/>
                </a:solidFill>
                <a:latin typeface="Gill Sans Light"/>
                <a:ea typeface="Gill Sans Light"/>
                <a:cs typeface="Gill Sans Light"/>
                <a:sym typeface="Gill Sans Light"/>
              </a:defRPr>
            </a:pPr>
            <a:endParaRPr sz="2300" kern="0">
              <a:solidFill>
                <a:srgbClr val="FFFFFF"/>
              </a:solidFill>
              <a:latin typeface="Gill Sans Light"/>
              <a:cs typeface="Gill Sans Light"/>
              <a:sym typeface="Gill Sans Light"/>
            </a:endParaRPr>
          </a:p>
        </p:txBody>
      </p:sp>
      <p:sp>
        <p:nvSpPr>
          <p:cNvPr id="1698" name="Shape 1698"/>
          <p:cNvSpPr/>
          <p:nvPr/>
        </p:nvSpPr>
        <p:spPr>
          <a:xfrm>
            <a:off x="880947" y="2823541"/>
            <a:ext cx="10359483" cy="1551707"/>
          </a:xfrm>
          <a:prstGeom prst="rect">
            <a:avLst/>
          </a:prstGeom>
          <a:ln w="12700">
            <a:miter lim="400000"/>
          </a:ln>
          <a:extLst>
            <a:ext uri="{C572A759-6A51-4108-AA02-DFA0A04FC94B}">
              <ma14:wrappingTextBoxFlag xmlns:ma14="http://schemas.microsoft.com/office/mac/drawingml/2011/main" xmlns="" val="1"/>
            </a:ext>
          </a:extLst>
        </p:spPr>
        <p:txBody>
          <a:bodyPr wrap="square" lIns="25400" tIns="25400" rIns="25400" bIns="25400" anchor="b">
            <a:spAutoFit/>
          </a:bodyPr>
          <a:lstStyle>
            <a:lvl1pPr algn="l">
              <a:defRPr sz="7200" spc="0">
                <a:solidFill>
                  <a:srgbClr val="FFFFFF"/>
                </a:solidFill>
                <a:latin typeface="Europa-Bold"/>
                <a:ea typeface="Europa-Bold"/>
                <a:cs typeface="Europa-Bold"/>
                <a:sym typeface="Europa-Bold"/>
              </a:defRPr>
            </a:lvl1pPr>
          </a:lstStyle>
          <a:p>
            <a:pPr algn="ctr" defTabSz="410766" hangingPunct="0"/>
            <a:r>
              <a:rPr lang="en-US" sz="3250" kern="0" dirty="0"/>
              <a:t>Local Christian congregations have been slow to understand and benefit from character and virtue development science and resources</a:t>
            </a:r>
            <a:endParaRPr sz="3250" kern="0" dirty="0"/>
          </a:p>
        </p:txBody>
      </p:sp>
      <p:sp>
        <p:nvSpPr>
          <p:cNvPr id="1699" name="Shape 1699"/>
          <p:cNvSpPr/>
          <p:nvPr/>
        </p:nvSpPr>
        <p:spPr>
          <a:xfrm>
            <a:off x="5705821" y="4775518"/>
            <a:ext cx="596462" cy="1"/>
          </a:xfrm>
          <a:prstGeom prst="line">
            <a:avLst/>
          </a:prstGeom>
          <a:ln w="88900">
            <a:solidFill>
              <a:srgbClr val="EF5D4D"/>
            </a:solidFill>
            <a:miter lim="400000"/>
          </a:ln>
        </p:spPr>
        <p:txBody>
          <a:bodyPr lIns="0" tIns="0" rIns="0" bIns="0"/>
          <a:lstStyle/>
          <a:p>
            <a:pPr defTabSz="228600" hangingPunct="0">
              <a:defRPr sz="1200">
                <a:latin typeface="Helvetica"/>
                <a:ea typeface="Helvetica"/>
                <a:cs typeface="Helvetica"/>
                <a:sym typeface="Helvetica"/>
              </a:defRPr>
            </a:pPr>
            <a:endParaRPr sz="600" kern="0">
              <a:solidFill>
                <a:srgbClr val="535353"/>
              </a:solidFill>
              <a:latin typeface="Helvetica"/>
              <a:sym typeface="Helvetica"/>
            </a:endParaRPr>
          </a:p>
        </p:txBody>
      </p:sp>
    </p:spTree>
    <p:extLst>
      <p:ext uri="{BB962C8B-B14F-4D97-AF65-F5344CB8AC3E}">
        <p14:creationId xmlns:p14="http://schemas.microsoft.com/office/powerpoint/2010/main" val="2954327957"/>
      </p:ext>
    </p:extLst>
  </p:cSld>
  <p:clrMapOvr>
    <a:masterClrMapping/>
  </p:clrMapOvr>
  <mc:AlternateContent xmlns:mc="http://schemas.openxmlformats.org/markup-compatibility/2006" xmlns:p14="http://schemas.microsoft.com/office/powerpoint/2010/main">
    <mc:Choice Requires="p14">
      <p:transition p14:dur="300">
        <p:push/>
      </p:transition>
    </mc:Choice>
    <mc:Fallback xmlns="">
      <p:transition spd="fast">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1284514" y="62505"/>
            <a:ext cx="9416143" cy="6795496"/>
          </a:xfrm>
          <a:prstGeom prst="rect">
            <a:avLst/>
          </a:prstGeom>
        </p:spPr>
      </p:pic>
    </p:spTree>
    <p:extLst>
      <p:ext uri="{BB962C8B-B14F-4D97-AF65-F5344CB8AC3E}">
        <p14:creationId xmlns:p14="http://schemas.microsoft.com/office/powerpoint/2010/main" val="3744166147"/>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96" name="lydia-harper-228945-filtered.jpeg"/>
          <p:cNvPicPr>
            <a:picLocks noChangeAspect="1"/>
          </p:cNvPicPr>
          <p:nvPr/>
        </p:nvPicPr>
        <p:blipFill>
          <a:blip r:embed="rId3"/>
          <a:stretch>
            <a:fillRect/>
          </a:stretch>
        </p:blipFill>
        <p:spPr>
          <a:xfrm>
            <a:off x="-61536" y="-377989"/>
            <a:ext cx="12315071" cy="8210877"/>
          </a:xfrm>
          <a:prstGeom prst="rect">
            <a:avLst/>
          </a:prstGeom>
          <a:ln w="12700">
            <a:miter lim="400000"/>
          </a:ln>
        </p:spPr>
      </p:pic>
      <p:sp>
        <p:nvSpPr>
          <p:cNvPr id="1697" name="Shape 1697"/>
          <p:cNvSpPr/>
          <p:nvPr/>
        </p:nvSpPr>
        <p:spPr>
          <a:xfrm>
            <a:off x="-430717" y="-533400"/>
            <a:ext cx="13247557" cy="8534400"/>
          </a:xfrm>
          <a:prstGeom prst="rect">
            <a:avLst/>
          </a:prstGeom>
          <a:solidFill>
            <a:srgbClr val="182A36">
              <a:alpha val="50000"/>
            </a:srgbClr>
          </a:solidFill>
          <a:ln w="12700">
            <a:miter lim="400000"/>
          </a:ln>
        </p:spPr>
        <p:txBody>
          <a:bodyPr lIns="26789" tIns="26789" rIns="26789" bIns="26789" anchor="ctr"/>
          <a:lstStyle/>
          <a:p>
            <a:pPr defTabSz="410766" hangingPunct="0">
              <a:defRPr sz="4600">
                <a:solidFill>
                  <a:srgbClr val="FFFFFF"/>
                </a:solidFill>
                <a:latin typeface="Gill Sans Light"/>
                <a:ea typeface="Gill Sans Light"/>
                <a:cs typeface="Gill Sans Light"/>
                <a:sym typeface="Gill Sans Light"/>
              </a:defRPr>
            </a:pPr>
            <a:endParaRPr sz="2300" kern="0">
              <a:solidFill>
                <a:srgbClr val="FFFFFF"/>
              </a:solidFill>
              <a:latin typeface="Gill Sans Light"/>
              <a:cs typeface="Gill Sans Light"/>
              <a:sym typeface="Gill Sans Light"/>
            </a:endParaRPr>
          </a:p>
        </p:txBody>
      </p:sp>
      <p:sp>
        <p:nvSpPr>
          <p:cNvPr id="1698" name="Shape 1698"/>
          <p:cNvSpPr/>
          <p:nvPr/>
        </p:nvSpPr>
        <p:spPr>
          <a:xfrm>
            <a:off x="644912" y="3086969"/>
            <a:ext cx="10816683" cy="1551707"/>
          </a:xfrm>
          <a:prstGeom prst="rect">
            <a:avLst/>
          </a:prstGeom>
          <a:ln w="12700">
            <a:miter lim="400000"/>
          </a:ln>
          <a:extLst>
            <a:ext uri="{C572A759-6A51-4108-AA02-DFA0A04FC94B}">
              <ma14:wrappingTextBoxFlag xmlns:ma14="http://schemas.microsoft.com/office/mac/drawingml/2011/main" xmlns="" val="1"/>
            </a:ext>
          </a:extLst>
        </p:spPr>
        <p:txBody>
          <a:bodyPr wrap="square" lIns="25400" tIns="25400" rIns="25400" bIns="25400" anchor="b">
            <a:spAutoFit/>
          </a:bodyPr>
          <a:lstStyle>
            <a:lvl1pPr algn="l">
              <a:defRPr sz="7200" spc="0">
                <a:solidFill>
                  <a:srgbClr val="FFFFFF"/>
                </a:solidFill>
                <a:latin typeface="Europa-Bold"/>
                <a:ea typeface="Europa-Bold"/>
                <a:cs typeface="Europa-Bold"/>
                <a:sym typeface="Europa-Bold"/>
              </a:defRPr>
            </a:lvl1pPr>
          </a:lstStyle>
          <a:p>
            <a:pPr algn="ctr" defTabSz="410766" hangingPunct="0"/>
            <a:r>
              <a:rPr lang="en-US" sz="3250" kern="0" dirty="0">
                <a:latin typeface="Europa-Bold" panose="02000000000000000000" pitchFamily="2" charset="77"/>
                <a:ea typeface="Helvetica Neue"/>
                <a:cs typeface="Helvetica Neue"/>
                <a:sym typeface="Helvetica Neue"/>
              </a:rPr>
              <a:t>The primary goal of the Character and Virtue Development in Youth Ministry Project is to help Christian congregations better instill in young people key virtues and components of character</a:t>
            </a:r>
            <a:endParaRPr sz="3250" kern="0" dirty="0">
              <a:latin typeface="Europa-Bold" panose="02000000000000000000" pitchFamily="2" charset="77"/>
            </a:endParaRPr>
          </a:p>
        </p:txBody>
      </p:sp>
      <p:sp>
        <p:nvSpPr>
          <p:cNvPr id="1699" name="Shape 1699"/>
          <p:cNvSpPr/>
          <p:nvPr/>
        </p:nvSpPr>
        <p:spPr>
          <a:xfrm>
            <a:off x="5755023" y="4973638"/>
            <a:ext cx="596462" cy="1"/>
          </a:xfrm>
          <a:prstGeom prst="line">
            <a:avLst/>
          </a:prstGeom>
          <a:ln w="88900">
            <a:solidFill>
              <a:srgbClr val="EF5D4D"/>
            </a:solidFill>
            <a:miter lim="400000"/>
          </a:ln>
        </p:spPr>
        <p:txBody>
          <a:bodyPr lIns="0" tIns="0" rIns="0" bIns="0"/>
          <a:lstStyle/>
          <a:p>
            <a:pPr defTabSz="228600" hangingPunct="0">
              <a:defRPr sz="1200">
                <a:latin typeface="Helvetica"/>
                <a:ea typeface="Helvetica"/>
                <a:cs typeface="Helvetica"/>
                <a:sym typeface="Helvetica"/>
              </a:defRPr>
            </a:pPr>
            <a:endParaRPr sz="600" kern="0">
              <a:solidFill>
                <a:srgbClr val="535353"/>
              </a:solidFill>
              <a:latin typeface="Helvetica"/>
              <a:sym typeface="Helvetica"/>
            </a:endParaRPr>
          </a:p>
        </p:txBody>
      </p:sp>
    </p:spTree>
    <p:extLst>
      <p:ext uri="{BB962C8B-B14F-4D97-AF65-F5344CB8AC3E}">
        <p14:creationId xmlns:p14="http://schemas.microsoft.com/office/powerpoint/2010/main" val="2693011709"/>
      </p:ext>
    </p:extLst>
  </p:cSld>
  <p:clrMapOvr>
    <a:masterClrMapping/>
  </p:clrMapOvr>
  <mc:AlternateContent xmlns:mc="http://schemas.openxmlformats.org/markup-compatibility/2006" xmlns:p14="http://schemas.microsoft.com/office/powerpoint/2010/main">
    <mc:Choice Requires="p14">
      <p:transition p14:dur="300">
        <p:push/>
      </p:transition>
    </mc:Choice>
    <mc:Fallback xmlns="">
      <p:transition spd="fast">
        <p:fade/>
      </p:transition>
    </mc:Fallback>
  </mc:AlternateContent>
</p:sld>
</file>

<file path=ppt/theme/theme1.xml><?xml version="1.0" encoding="utf-8"?>
<a:theme xmlns:a="http://schemas.openxmlformats.org/drawingml/2006/main" name="Droplet">
  <a:themeElements>
    <a:clrScheme name="Droplet">
      <a:dk1>
        <a:sysClr val="windowText" lastClr="000000"/>
      </a:dk1>
      <a:lt1>
        <a:sysClr val="window" lastClr="FFFFFF"/>
      </a:lt1>
      <a:dk2>
        <a:srgbClr val="355071"/>
      </a:dk2>
      <a:lt2>
        <a:srgbClr val="AABED7"/>
      </a:lt2>
      <a:accent1>
        <a:srgbClr val="2FA3EE"/>
      </a:accent1>
      <a:accent2>
        <a:srgbClr val="4BCAAD"/>
      </a:accent2>
      <a:accent3>
        <a:srgbClr val="86C157"/>
      </a:accent3>
      <a:accent4>
        <a:srgbClr val="D99C3F"/>
      </a:accent4>
      <a:accent5>
        <a:srgbClr val="CE6633"/>
      </a:accent5>
      <a:accent6>
        <a:srgbClr val="A35DD1"/>
      </a:accent6>
      <a:hlink>
        <a:srgbClr val="56BCFE"/>
      </a:hlink>
      <a:folHlink>
        <a:srgbClr val="97C5E3"/>
      </a:folHlink>
    </a:clrScheme>
    <a:fontScheme name="Droplet">
      <a:majorFont>
        <a:latin typeface="Tw Cen MT" panose="020B0602020104020603"/>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panose="020B06020201040206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roplet">
      <a:fillStyleLst>
        <a:solidFill>
          <a:schemeClr val="phClr"/>
        </a:solidFill>
        <a:solidFill>
          <a:schemeClr val="phClr">
            <a:tint val="69000"/>
            <a:satMod val="105000"/>
            <a:lumMod val="110000"/>
          </a:schemeClr>
        </a:solidFill>
        <a:gradFill rotWithShape="1">
          <a:gsLst>
            <a:gs pos="0">
              <a:schemeClr val="phClr">
                <a:tint val="94000"/>
                <a:satMod val="100000"/>
                <a:lumMod val="108000"/>
              </a:schemeClr>
            </a:gs>
            <a:gs pos="50000">
              <a:schemeClr val="phClr">
                <a:tint val="98000"/>
                <a:shade val="100000"/>
                <a:satMod val="100000"/>
                <a:lumMod val="100000"/>
              </a:schemeClr>
            </a:gs>
            <a:gs pos="100000">
              <a:schemeClr val="phClr">
                <a:shade val="72000"/>
                <a:satMod val="120000"/>
                <a:lumMod val="100000"/>
              </a:schemeClr>
            </a:gs>
          </a:gsLst>
          <a:lin ang="5400000" scaled="0"/>
        </a:gradFill>
      </a:fillStyleLst>
      <a:lnStyleLst>
        <a:ln w="9525" cap="flat" cmpd="sng" algn="ctr">
          <a:solidFill>
            <a:schemeClr val="phClr">
              <a:shade val="60000"/>
            </a:scheme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effectStyle>
        <a:effectStyle>
          <a:effectLst>
            <a:outerShdw blurRad="63500" dist="25400" dir="5400000" algn="ctr" rotWithShape="0">
              <a:srgbClr val="000000">
                <a:alpha val="69000"/>
              </a:srgbClr>
            </a:outerShdw>
          </a:effectLst>
          <a:scene3d>
            <a:camera prst="orthographicFront">
              <a:rot lat="0" lon="0" rev="0"/>
            </a:camera>
            <a:lightRig rig="balanced" dir="t">
              <a:rot lat="0" lon="0" rev="1200000"/>
            </a:lightRig>
          </a:scene3d>
          <a:sp3d prstMaterial="plastic">
            <a:bevelT w="25400" h="25400"/>
          </a:sp3d>
        </a:effectStyle>
      </a:effectStyleLst>
      <a:bgFillStyleLst>
        <a:solidFill>
          <a:schemeClr val="phClr"/>
        </a:solidFill>
        <a:gradFill rotWithShape="1">
          <a:gsLst>
            <a:gs pos="0">
              <a:schemeClr val="phClr">
                <a:tint val="90000"/>
                <a:lumMod val="110000"/>
              </a:schemeClr>
            </a:gs>
            <a:gs pos="100000">
              <a:schemeClr val="phClr">
                <a:shade val="64000"/>
                <a:lumMod val="88000"/>
              </a:schemeClr>
            </a:gs>
          </a:gsLst>
          <a:lin ang="5400000" scaled="0"/>
        </a:gradFill>
        <a:gradFill rotWithShape="1">
          <a:gsLst>
            <a:gs pos="0">
              <a:schemeClr val="phClr">
                <a:tint val="84000"/>
                <a:shade val="100000"/>
                <a:hueMod val="130000"/>
                <a:satMod val="150000"/>
                <a:lumMod val="112000"/>
              </a:schemeClr>
            </a:gs>
            <a:gs pos="100000">
              <a:schemeClr val="phClr">
                <a:shade val="92000"/>
                <a:satMod val="140000"/>
                <a:lumMod val="110000"/>
              </a:schemeClr>
            </a:gs>
          </a:gsLst>
          <a:lin ang="5400000" scaled="0"/>
        </a:gradFill>
      </a:bgFillStyleLst>
    </a:fmtScheme>
  </a:themeElements>
  <a:objectDefaults/>
  <a:extraClrSchemeLst/>
  <a:extLst>
    <a:ext uri="{05A4C25C-085E-4340-85A3-A5531E510DB2}">
      <thm15:themeFamily xmlns:thm15="http://schemas.microsoft.com/office/thememl/2012/main" name="Droplet" id="{8984A317-299A-4E50-B45D-BFC9EDE2337A}" vid="{A633B6A3-9E7F-4C10-9C98-2517A313436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Showroom">
  <a:themeElements>
    <a:clrScheme name="Showroom">
      <a:dk1>
        <a:srgbClr val="535353"/>
      </a:dk1>
      <a:lt1>
        <a:srgbClr val="340053"/>
      </a:lt1>
      <a:dk2>
        <a:srgbClr val="5A5F5E"/>
      </a:dk2>
      <a:lt2>
        <a:srgbClr val="B4B4B4"/>
      </a:lt2>
      <a:accent1>
        <a:srgbClr val="78AAB3"/>
      </a:accent1>
      <a:accent2>
        <a:srgbClr val="9A9671"/>
      </a:accent2>
      <a:accent3>
        <a:srgbClr val="D9971A"/>
      </a:accent3>
      <a:accent4>
        <a:srgbClr val="D7620E"/>
      </a:accent4>
      <a:accent5>
        <a:srgbClr val="A61702"/>
      </a:accent5>
      <a:accent6>
        <a:srgbClr val="606B7E"/>
      </a:accent6>
      <a:hlink>
        <a:srgbClr val="0000FF"/>
      </a:hlink>
      <a:folHlink>
        <a:srgbClr val="FF00FF"/>
      </a:folHlink>
    </a:clrScheme>
    <a:fontScheme name="Showroom">
      <a:majorFont>
        <a:latin typeface="Gill Sans Light"/>
        <a:ea typeface="Gill Sans Light"/>
        <a:cs typeface="Gill Sans Light"/>
      </a:majorFont>
      <a:minorFont>
        <a:latin typeface="Gill Sans Light"/>
        <a:ea typeface="Gill Sans Light"/>
        <a:cs typeface="Gill Sans Light"/>
      </a:minorFont>
    </a:fontScheme>
    <a:fmtScheme name="Showroom">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808785"/>
        </a:solidFill>
        <a:ln w="3175" cap="flat">
          <a:noFill/>
          <a:miter lim="400000"/>
        </a:ln>
        <a:effectLst/>
        <a:sp3d/>
      </a:spPr>
      <a:bodyPr rot="0" spcFirstLastPara="1" vertOverflow="overflow" horzOverflow="overflow" vert="horz" wrap="square" lIns="53578" tIns="53578" rIns="53578" bIns="53578"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4600" b="0" i="0" u="none" strike="noStrike" cap="none" spc="0" normalizeH="0" baseline="0">
            <a:ln>
              <a:noFill/>
            </a:ln>
            <a:solidFill>
              <a:srgbClr val="FFFFFF"/>
            </a:solidFill>
            <a:effectLst/>
            <a:uFillTx/>
            <a:latin typeface="+mn-lt"/>
            <a:ea typeface="+mn-ea"/>
            <a:cs typeface="+mn-cs"/>
            <a:sym typeface="Gill Sans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rgbClr val="5A5F5E"/>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3175" cap="flat">
          <a:noFill/>
          <a:miter lim="400000"/>
        </a:ln>
        <a:effectLst/>
        <a:sp3d/>
      </a:spPr>
      <a:bodyPr rot="0" spcFirstLastPara="1" vertOverflow="overflow" horzOverflow="overflow" vert="horz" wrap="square" lIns="53578" tIns="53578" rIns="53578" bIns="53578"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600" b="0" i="0" u="none" strike="noStrike" cap="none" spc="0" normalizeH="0" baseline="0">
            <a:ln>
              <a:noFill/>
            </a:ln>
            <a:solidFill>
              <a:srgbClr val="535353"/>
            </a:solidFill>
            <a:effectLst/>
            <a:uFillTx/>
            <a:latin typeface="+mn-lt"/>
            <a:ea typeface="+mn-ea"/>
            <a:cs typeface="+mn-cs"/>
            <a:sym typeface="Gill Sans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Droplet</Template>
  <TotalTime>4112</TotalTime>
  <Words>1449</Words>
  <Application>Microsoft Macintosh PowerPoint</Application>
  <PresentationFormat>Widescreen</PresentationFormat>
  <Paragraphs>145</Paragraphs>
  <Slides>25</Slides>
  <Notes>15</Notes>
  <HiddenSlides>0</HiddenSlides>
  <MMClips>0</MMClips>
  <ScaleCrop>false</ScaleCrop>
  <HeadingPairs>
    <vt:vector size="6" baseType="variant">
      <vt:variant>
        <vt:lpstr>Fonts Used</vt:lpstr>
      </vt:variant>
      <vt:variant>
        <vt:i4>15</vt:i4>
      </vt:variant>
      <vt:variant>
        <vt:lpstr>Theme</vt:lpstr>
      </vt:variant>
      <vt:variant>
        <vt:i4>3</vt:i4>
      </vt:variant>
      <vt:variant>
        <vt:lpstr>Slide Titles</vt:lpstr>
      </vt:variant>
      <vt:variant>
        <vt:i4>25</vt:i4>
      </vt:variant>
    </vt:vector>
  </HeadingPairs>
  <TitlesOfParts>
    <vt:vector size="43" baseType="lpstr">
      <vt:lpstr>Aptos</vt:lpstr>
      <vt:lpstr>Arial</vt:lpstr>
      <vt:lpstr>Calibri</vt:lpstr>
      <vt:lpstr>Calibri Light</vt:lpstr>
      <vt:lpstr>Europa-Bold</vt:lpstr>
      <vt:lpstr>Europa-Regular</vt:lpstr>
      <vt:lpstr>Gill Sans Light</vt:lpstr>
      <vt:lpstr>Helvetica</vt:lpstr>
      <vt:lpstr>Helvetica Neue</vt:lpstr>
      <vt:lpstr>Lato Bold</vt:lpstr>
      <vt:lpstr>Lucida Grande</vt:lpstr>
      <vt:lpstr>Montserrat Hairline</vt:lpstr>
      <vt:lpstr>Open Sans</vt:lpstr>
      <vt:lpstr>San Serif</vt:lpstr>
      <vt:lpstr>Tw Cen MT</vt:lpstr>
      <vt:lpstr>Droplet</vt:lpstr>
      <vt:lpstr>Office Theme</vt:lpstr>
      <vt:lpstr>Showroom</vt:lpstr>
      <vt:lpstr>    Examples of Interdisciplinary Team Science</vt:lpstr>
      <vt:lpstr>Dangers Complications of  doing interdisciplinary work</vt:lpstr>
      <vt:lpstr>Complications of Interdisciplinary teams</vt:lpstr>
      <vt:lpstr>Complications of Interdisciplinary teams</vt:lpstr>
      <vt:lpstr>Complications of Interdisciplinary teams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Team Science</vt:lpstr>
      <vt:lpstr>The Outsider Model</vt:lpstr>
      <vt:lpstr>The Science of Children’s Ministry</vt:lpstr>
      <vt:lpstr>PowerPoint Presentation</vt:lpstr>
      <vt:lpstr>Integrative Models</vt:lpstr>
      <vt:lpstr>The Role of Moral Emotions in Christians’ Perceptions of Science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Dangers Complications of  doing interdisciplinary work</dc:title>
  <dc:creator>Kevin Timpe</dc:creator>
  <cp:lastModifiedBy>Palm, Meredith</cp:lastModifiedBy>
  <cp:revision>5</cp:revision>
  <dcterms:created xsi:type="dcterms:W3CDTF">2024-05-06T20:46:54Z</dcterms:created>
  <dcterms:modified xsi:type="dcterms:W3CDTF">2024-08-23T19:15:08Z</dcterms:modified>
</cp:coreProperties>
</file>